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"/>
  </p:notesMasterIdLst>
  <p:handoutMasterIdLst>
    <p:handoutMasterId r:id="rId12"/>
  </p:handoutMasterIdLst>
  <p:sldIdLst>
    <p:sldId id="287" r:id="rId2"/>
    <p:sldId id="288" r:id="rId3"/>
    <p:sldId id="289" r:id="rId4"/>
    <p:sldId id="290" r:id="rId5"/>
    <p:sldId id="410" r:id="rId6"/>
    <p:sldId id="291" r:id="rId7"/>
    <p:sldId id="292" r:id="rId8"/>
    <p:sldId id="293" r:id="rId9"/>
    <p:sldId id="411" r:id="rId1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3EB77FB8-4A03-4E6A-8480-F27C903F48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9DA924CE-ED5F-47C9-A2BA-5AD98206BFE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0D0FA5F7-6741-4E64-9D83-38D560E4214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46BD8799-60A0-4224-8A8F-49C433512CC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70696DA-8CE0-4239-9825-FBD59E3A3A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20:3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003">
    <iact:property name="dataType"/>
    <iact:actionData xml:id="d0">
      <inkml:trace xmlns:inkml="http://www.w3.org/2003/InkML" xml:id="stk0" contextRef="#ctx0" brushRef="#br0">6163 6885 0,'0'0'9,"0"0"-3,0 0 3,0 0 1,49 0-1,38-8 0,62-17 1,41-4 1,17 4-1,17-4-1,24 12 1,25 5-1,4 4 0</inkml:trace>
    </iact:actionData>
  </iact:action>
  <iact:action type="add" startTime="67649">
    <iact:property name="dataType"/>
    <iact:actionData xml:id="d1">
      <inkml:trace xmlns:inkml="http://www.w3.org/2003/InkML" xml:id="stk1" contextRef="#ctx0" brushRef="#br0">9990 6492 0,'0'0'7,"0"0"2,0 0 1,70 0-1,21 0 0,66 0 1,50 0 0,50 0-1,49-5 0,8 10 0,30-5 1,16 4-1,8-4 0,8-13 0,-7 1 1,-14 4-1</inkml:trace>
    </iact:actionData>
  </iact:action>
  <iact:action type="add" startTime="73878">
    <iact:property name="dataType"/>
    <iact:actionData xml:id="d2">
      <inkml:trace xmlns:inkml="http://www.w3.org/2003/InkML" xml:id="stk2" contextRef="#ctx0" brushRef="#br0">6183 8288 0,'0'0'1,"0"0"3,0 0 3,0 0 3,0 0-1,0 0 1,0 0-1,0 0 0,50-12 1,20 4-1,42-1 0,29-3 0,32 4 1,18 4 0,7-1-1,13 5 1,5 0-1,-14 5 0,1 3 1,-4-4-1,3 0 0,9 4 0,54 1 1,66-1-1</inkml:trace>
    </iact:actionData>
  </iact:action>
  <iact:action type="add" startTime="88098">
    <iact:property name="dataType"/>
    <iact:actionData xml:id="d3">
      <inkml:trace xmlns:inkml="http://www.w3.org/2003/InkML" xml:id="stk3" contextRef="#ctx0" brushRef="#br0">12621 11261 0,'0'0'2,"0"0"-2,0 0 21,0 0-21,0 0 6,0 0 4,0 0-1,0 0 0,58-12 1,-4-1-1,20-7 1,17-1-2,4 4 2,5 1 1,11 3-3,9 5 1,13 0 1,-5-5-1,-4 1 0,0-5 0,0 5 1,9 4-1,-1-5 0,13 1 0,4 4 1,8-1-1,0 5 0,1 0 1,-9 0-1,0-4 0,-5 3 1,5 1-1,0 0 0,4 4 0,17 0 1,24 4-1,30 13 0,20 8 0</inkml:trace>
    </iact:actionData>
  </iact:action>
  <iact:action type="add" startTime="100910">
    <iact:property name="dataType"/>
    <iact:actionData xml:id="d4">
      <inkml:trace xmlns:inkml="http://www.w3.org/2003/InkML" xml:id="stk4" contextRef="#ctx0" brushRef="#br0">20995 11911 0,'0'0'0,"0"0"3,0 0 8,79-33-3,41-4 1,66-21 1,8 0 0,-12 4-1,-20 4 0,-13 9 1,0 4-1,4 8 0,8 8 0,21 4 1,13 9-1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20:3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492">
    <iact:property name="dataType"/>
    <iact:actionData xml:id="d0">
      <inkml:trace xmlns:inkml="http://www.w3.org/2003/InkML" xml:id="stk0" contextRef="#ctx0" brushRef="#br0">16614 5473 0,'0'0'1,"0"0"3,0 0 14,0 0-16,0 0 5,0 0 2,62-46 0,-4 30 1,20-1-1,38-3 0,37 3 2,25 5-3,21 3 1,3 5 1,1 8-1,-8 1 0,-13-1 1,-9 0-2,-28 0 2,-12-4 0,-26 0-1,-20 0 0,-17 4 0</inkml:trace>
    </iact:actionData>
  </iact:action>
  <iact:action type="add" startTime="31471">
    <iact:property name="dataType"/>
    <iact:actionData xml:id="d1">
      <inkml:trace xmlns:inkml="http://www.w3.org/2003/InkML" xml:id="stk1" contextRef="#ctx0" brushRef="#br0">6130 8135 0,'0'0'9,"0"0"-2,0 0 3,0 0-1,58 0 1,41 0-1,66 0 0,84-8 2,44-4-3,59-9 1,49-8 1,17-8-1,87-30 0,58-28 0</inkml:trace>
    </iact:actionData>
  </iact:action>
  <iact:action type="add" startTime="33891">
    <iact:property name="dataType"/>
    <iact:actionData xml:id="d2">
      <inkml:trace xmlns:inkml="http://www.w3.org/2003/InkML" xml:id="stk2" contextRef="#ctx0" brushRef="#br0">7706 9634 0,'0'0'9,"0"0"-2,0 0 2,0 0 0,0 0 0,0 0 1,0 0-1,0 0 1,0 0-1,-41-33 0,41 33 1,0 0-1,0 0 0,0 0 0,0 0 1,0 0-1,0 0 0,0 0 0,144 21 0,-57-13 1,4-4-1,0-4 0,4 0 3,17 4 0,21 0-5,15-4 3,10-4-1,7 0 1,17 0-1,-4 0 0,0 8 1,-12 4-2</inkml:trace>
    </iact:actionData>
  </iact:action>
  <iact:action type="add" startTime="42884">
    <iact:property name="dataType"/>
    <iact:actionData xml:id="d3">
      <inkml:trace xmlns:inkml="http://www.w3.org/2003/InkML" xml:id="stk3" contextRef="#ctx0" brushRef="#br0">5517 11120 0,'0'0'2,"0"0"0,0 0 6,0 0 2,0 0 0,54 0-1,-4 0 0,20 5 1,9-1-1,-5 0 0,-4 0 0,-8 0 2,-4 4-2,4 1 0,17-1 0,16-4 0,17-4 1,4-4-1,0-4 0,-5-5 1,-7-3-1,12 3 0,12 1 0,4-1 1,1 1-1,3 0 0,13 3 1,8 1-1,13 0 0,-17 4 0</inkml:trace>
    </iact:actionData>
  </iact:action>
  <iact:action type="add" startTime="46725">
    <iact:property name="dataType"/>
    <iact:actionData xml:id="d4">
      <inkml:trace xmlns:inkml="http://www.w3.org/2003/InkML" xml:id="stk4" contextRef="#ctx0" brushRef="#br0">9948 11526 0,'0'0'2,"0"0"1</inkml:trace>
    </iact:actionData>
  </iact:action>
  <iact:action type="add" startTime="46806">
    <iact:property name="dataType"/>
    <iact:actionData xml:id="d5">
      <inkml:trace xmlns:inkml="http://www.w3.org/2003/InkML" xml:id="stk5" contextRef="#ctx0" brushRef="#br0">10271 11402 0,'0'0'7,"0"0"2,0 0 0,0 0 1,0 0-1,0 0 0,0 0 0,0 0 1,0 0-1,0 0 0,0 0 0,0 0 1,0 0-1,0 0 0,0 0 1,41 0-1,-36 0 0,-1 0 1,-4 0-1,0 0 0,0 0 0,0 0 1,0-4-1,0 0 0</inkml:trace>
    </iact:actionData>
  </iact:action>
  <iact:action type="add" startTime="47517">
    <iact:property name="dataType"/>
    <iact:actionData xml:id="d6">
      <inkml:trace xmlns:inkml="http://www.w3.org/2003/InkML" xml:id="stk6" contextRef="#ctx0" brushRef="#br0">9737 11472 0,'0'0'7,"0"0"2,0 0 0,0 0 1,0 0-1,0 0 0,71-8 1,-5 0-1,37-9 0,17-4 0,-4 1 2,-8 7-2,-1 5 0,17 4 0,21 0 1,12 4-1,5 4 0,7 4 0,5 1 0,0-1 1,-4 4-1,-5 1 1,9 3-1,-5 1 0,-7-1 0,-21 1 0</inkml:trace>
    </iact:actionData>
  </iact:action>
  <iact:action type="add" startTime="49457">
    <iact:property name="dataType"/>
    <iact:actionData xml:id="d7">
      <inkml:trace xmlns:inkml="http://www.w3.org/2003/InkML" xml:id="stk7" contextRef="#ctx0" brushRef="#br0">6990 6810 0</inkml:trace>
    </iact:actionData>
  </iact:action>
  <iact:action type="add" startTime="58203">
    <iact:property name="dataType"/>
    <iact:actionData xml:id="d8">
      <inkml:trace xmlns:inkml="http://www.w3.org/2003/InkML" xml:id="stk8" contextRef="#ctx0" brushRef="#br0">11343 13870 0,'0'0'2,"0"0"-2,0 0 8,0 0 2,0 0-1,0 0 1,49-5-1,5 1 0,21 0 1,11-4-1,1 0 0,-8-1 1,0 5 0,20 0 0,33 0 0,17-4-1,0-1 0,4-3 1,4 4-1,17-1 0,0 1 1,4 4 0,4 4-2,4 4 1,-8 8 0</inkml:trace>
    </iact:actionData>
  </iact:action>
  <iact:action type="add" startTime="69973">
    <iact:property name="dataType"/>
    <iact:actionData xml:id="d9">
      <inkml:trace xmlns:inkml="http://www.w3.org/2003/InkML" xml:id="stk9" contextRef="#ctx0" brushRef="#br0">15381 13969 0,'0'0'2,"0"0"1,0 0 6,0 0 2,0 0-3,0 0 0,0 0 2,0 0-1,0 0 0,0 0 1,0 0-1,0 0 1,74-25-1,1 21 1,12 4-1,24 4 0,34 0 2,29 0-3,24-4 2,30 4-1,-5 1 0,5 7 1,37 5-1,0 7 0,37 1 1,45-12-1,25-17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20:3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878">
    <iact:property name="dataType"/>
    <iact:actionData xml:id="d0">
      <inkml:trace xmlns:inkml="http://www.w3.org/2003/InkML" xml:id="stk0" contextRef="#ctx0" brushRef="#br0">4272 4848 0,'0'0'2,"0"0"0,0 0 7,0 0 1,0 0-1,0 0 0,0 0 6,83-4-11,-25 0 6,24-1-1,30 1 0,45 0 2,13 0 13,33-4-24,12-5 2,-13 1 7,-3-1 1,8-3-1,-4 3 0,8 9 1,45-12-1,21 3 1,50 1-1,91-13 0</inkml:trace>
    </iact:actionData>
  </iact:action>
  <iact:action type="add" startTime="33701">
    <iact:property name="dataType"/>
    <iact:actionData xml:id="d1">
      <inkml:trace xmlns:inkml="http://www.w3.org/2003/InkML" xml:id="stk1" contextRef="#ctx0" brushRef="#br0">4330 6458 0,'0'0'2,"0"0"1,0 0 12,0 0-11,0 0 4,0 0 1,0 0 1,58-16-1,-33 8 0,12-5 1,0 1-1,4-1 1,1 5-1,-5 4 0,4 4 0,-3 0 1,7 0-1,1 0 3,16-4-4,12-5 1,17-3 0,4-4 0,1 3 0,-1 5 1,-17 4-1</inkml:trace>
    </iact:actionData>
  </iact:action>
  <iact:action type="add" startTime="34337">
    <iact:property name="dataType"/>
    <iact:actionData xml:id="d2">
      <inkml:trace xmlns:inkml="http://www.w3.org/2003/InkML" xml:id="stk2" contextRef="#ctx0" brushRef="#br0">6320 6587 0,'0'0'6,"0"0"3,0 0 1,0 0-1,0 0 0,45-17 1,-7 9-1,15-4 1,5-5-1,4-4 0,0 1 1,1 3-1,-1 5 3,4 3-5</inkml:trace>
    </iact:actionData>
  </iact:action>
  <iact:action type="add" startTime="34946">
    <iact:property name="dataType"/>
    <iact:actionData xml:id="d3">
      <inkml:trace xmlns:inkml="http://www.w3.org/2003/InkML" xml:id="stk3" contextRef="#ctx0" brushRef="#br0">9080 6276 0,'0'0'7,"0"0"3,0 0-1,0 0 1,0 0-1,49 9 0,-16-9 0,13-5 1,12-7-1,16 0 0,5-1 0,8 9 1,8 0 0,21-4-1,24-5 2,18-3-4,7-5 3,-8-4-1</inkml:trace>
    </iact:actionData>
  </iact:action>
  <iact:action type="add" startTime="50339">
    <iact:property name="dataType"/>
    <iact:actionData xml:id="d4">
      <inkml:trace xmlns:inkml="http://www.w3.org/2003/InkML" xml:id="stk4" contextRef="#ctx0" brushRef="#br0">14884 8094 0,'0'0'1,"0"0"2,0 0 6,0 0 0,83-4 1,29-5-1,57-3 0,42-5 2,13 1-3,45 3 1,8-3 1,29 3-1,33 5 0,-24 0 0</inkml:trace>
    </iact:actionData>
  </iact:action>
  <iact:action type="add" startTime="57197">
    <iact:property name="dataType"/>
    <iact:actionData xml:id="d5">
      <inkml:trace xmlns:inkml="http://www.w3.org/2003/InkML" xml:id="stk5" contextRef="#ctx0" brushRef="#br0">8149 10408 0,'0'0'2,"0"0"0,0 0 8,0 0-2,0 0 2,0 0-1,0 0 0,0 0 0,0 0 1,0 0 0,0 0-1,0 0 0,0 0 1,49-41-1,-32 33 0,8-1 1,8 1-1,12 0 0,13 4 0,17 4 1,24 0-1,21 0 2,12 0-2,21 4-1,13 0 2,8 0-1,-1-4 0,5-4 1,0 0-1,4 0 0,0 4 0,17 0 1,4 0-1,-1 4 0</inkml:trace>
    </iact:actionData>
  </iact:action>
  <iact:action type="add" startTime="60669">
    <iact:property name="dataType"/>
    <iact:actionData xml:id="d6">
      <inkml:trace xmlns:inkml="http://www.w3.org/2003/InkML" xml:id="stk6" contextRef="#ctx0" brushRef="#br0">9460 11849 0,'0'0'2,"0"0"1,0 0 12,0 0-9,0 0 0,0 0 3,0 0 0,54-8 1,-33 4-1,3-5 0,-7 1 0,4 0 1,12-5-1,-4 1 0,12 0 1,-4-1-1,9 1 0,-1 3 1,5 5-1,-4 0 2,-1 4-3,9-4 1,8 0 1,0-4-1,25-5 0,12 1 1,5 3-1,3 9 0,5 0 0,0 0 2,8-8 4,0 0-14,-5 8 9,5 4-1,17 8 1,-5 1-1,-3 3 0</inkml:trace>
    </iact:actionData>
  </iact:action>
  <iact:action type="add" startTime="82776">
    <iact:property name="dataType"/>
    <iact:actionData xml:id="d7">
      <inkml:trace xmlns:inkml="http://www.w3.org/2003/InkML" xml:id="stk7" contextRef="#ctx0" brushRef="#br0">4148 15944 0,'0'0'2,"0"0"2,0 0 3,0 0 3,0 0-1,0 0 0,0 0 1,0 0-1,41-29 1,9 25-1,16 0 1,17-5-1,16 5 0,-8 0 0,0 4 3,21 4-4,28 9 1,26-1 1,16 0-2,12 1 2,-3-5-1,7 0 0,9 5 1,8-1-1,13 13 0,8 8 0</inkml:trace>
    </iact:actionData>
  </iact:action>
  <iact:action type="add" startTime="86083">
    <iact:property name="dataType"/>
    <iact:actionData xml:id="d8">
      <inkml:trace xmlns:inkml="http://www.w3.org/2003/InkML" xml:id="stk8" contextRef="#ctx0" brushRef="#br0">9042 15658 0,'0'0'2,"0"0"-1,0 0 9,0 0-2,0 0 2,0 0-1,0 0 0,0 0 1,0 0-1,0 0 0,0 0 1,0 0-1,25 46 0,12-34 1,17 1-1,25-1 0,12 0 0,8-3 1,-4-1 0,-16 0 1,-13 1-2,-4-5 0,13 0 1,20-4-1,21 0 0,4 0 0,4-4 2,0 0-3,0-1 1,8-3 1,-3 0-1,-14 0 1,-15 3-2,-22 1 2,-3 0-1,3-4 1,18 0-1,15-1 1,13 1-2,0 4 2,-4 0-1,5-5 0,7-3 1,0 4-2,1-1 3,7 5-3,14-4 3,-1-4-3,20 3 2,9 1-2,9 4 1,3 0 0,5 4 1,12 0 0,4 4-2,8 0 2,13-4-1,25-8 0,62-21 0,107-46 1</inkml:trace>
    </iact:actionData>
  </iact:action>
  <iact:action type="add" startTime="90885">
    <iact:property name="dataType"/>
    <iact:actionData xml:id="d9">
      <inkml:trace xmlns:inkml="http://www.w3.org/2003/InkML" xml:id="stk9" contextRef="#ctx0" brushRef="#br0">16965 16109 0,'0'0'2,"0"0"0,0 0 14,0 0-13,0 0 6,0 0 1,0 0-1,0 0 0,58-45 0,-21 37 1,13-1-1,8 5 0,8 4 0,17-4 1,12 0 0,13 0 1,20 0-2,8 4 1,5-4-1,-8-1 0,-9-3 0,-8 4 0,4 8 1,8 4-1,17 1 3,16 3-5,17-4 2,16 1 0,9-1 1,-4-4-1,-5-4 0,17 0 0,12 4 2,13-12-3,25-13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20:3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416">
    <iact:property name="dataType"/>
    <iact:actionData xml:id="d0">
      <inkml:trace xmlns:inkml="http://www.w3.org/2003/InkML" xml:id="stk0" contextRef="#ctx0" brushRef="#br0">4206 8139 0,'0'0'2,"0"0"1,0 0 5,0 0 1,0 0 1,0 0-1,0-45 0,0 37 1,0-1-1,0 1 1,0 0-1,0 4 0,0-1 0,0 1 1,0 0-1,8 0 0,-8 4 0,8 0 1,1 0-1,-1 0 1,-8 0-1,0 0 0,49 12 0,-24-7 1,8 3-1,0 0 0,9 0 0,-1 1 1,1-1-1,7 0 0,-7 1 0,-9-5 1,-4 0 0,0 0 3,0 0 5,-5 0-18,1 0 6,4 1 4,0-1-1,8 0 0,9 0 0,12 0 0,12 0 0,9-4 1,-1 0-1,-7 4 0</inkml:trace>
    </iact:actionData>
  </iact:action>
  <iact:action type="add" startTime="21275">
    <iact:property name="dataType"/>
    <iact:actionData xml:id="d1">
      <inkml:trace xmlns:inkml="http://www.w3.org/2003/InkML" xml:id="stk1" contextRef="#ctx0" brushRef="#br0">5592 8251 0,'0'0'5,"0"0"5,0 0-1,0 0 0,0 0 0,49-8 1,5 0-1,21-9 0,7-4 1,-3 1-1,-13 3 0,-16 9 2,-13 4-1,-8 4 1,-4 4-4</inkml:trace>
    </iact:actionData>
  </iact:action>
  <iact:action type="add" startTime="37341">
    <iact:property name="dataType"/>
    <iact:actionData xml:id="d2">
      <inkml:trace xmlns:inkml="http://www.w3.org/2003/InkML" xml:id="stk2" contextRef="#ctx0" brushRef="#br0">11223 11133 0,'0'0'2,"0"0"1,0 0 5,0 0 1,0 0 1,0 0-1,0 0 0,0 0 1,0 0-1,0 0 1,0 0-1,0 0 0,70-13 0,0 5 1,21 4-1,0 0 1,-8-4-1,-13 3 3,-12 1-2,-4 0-1,4-4 0,8 4 1,13-5-2,24 1 3,5-4 0,4-5-7,-17-4 5,-17 1 1,-7 3-1,-9 1 1,4 3-2,13 5 2,16 0-1,12-5 1,-12-3-1,-8-1 0,-16 1 1,-9 3-1,-8 1 0,-1 3 1,1 1-2,8 0 2,0 0-1,13-5 0,-1 1 0,1-5 1,-9 5-1,-12-1 1,-5 5-1,-3 0 0,3 4 0,9 0 0,13-1 1,11-3-1,9 0 0,5 0 2,-14-1-2,-7 5 0,-5 4 0,9 0 0,12-4 0,12-4 0,5-1 1,-5-3-1,-12 4 1,-20 4-2,-13 4 3,-5 4-2,5-4 0,4 0 0,9 0 1,7-4-1,5-1 0,0-3 1,-13 4-2,-12 0 2,-4 4-1,-5 0 2,-7 0-4,-1 4 3,5 0-1,3 0 0,5-4 1,8 0 0,9-4-1,-1-4-1,4 0 2,-7 3-1,-10 1 0,-7 4 1,-4 0-2,-5 0 2,0 4-2,5-4 3,4 5-2,7-5 0,5 0 0,9 0 0,-1 0 1,0 0-1,-3 4 0,-5 4 1,4 4 0,0 1-2,4-1 2,1-3-2,3-1 2,-3-4-1,-1 0 2,-8 0-2,-4 0-1,-4 1 1,-9-1 1,-3 0 0,-1 0-2,0 0 3,-3-4-3</inkml:trace>
    </iact:actionData>
  </iact:action>
  <iact:action type="add" startTime="39827">
    <iact:property name="dataType"/>
    <iact:actionData xml:id="d3">
      <inkml:trace xmlns:inkml="http://www.w3.org/2003/InkML" xml:id="stk3" contextRef="#ctx0" brushRef="#br0">20552 11373 0,'0'0'7,"0"0"2,0 0 0,0 0 0,0 0 1,0 0-1,0 0 0,50 4 0,-9 0 1,21-4-1,29 0 1,13-4-2,12-4 3,24-5-2,22-3 0,24-9 0,17-4 1,4 4-1,-25 4 0,-9 5 0,-24 8 1,-8 3-1,0 5 0,12 9 1,4 3-1,-4 1 0,8 3 0,5-3 0,-5-1 1,-12-4-1,0-4 1,21-12-1,49-29 0</inkml:trace>
    </iact:actionData>
  </iact:action>
  <iact:action type="add" startTime="42719">
    <iact:property name="dataType"/>
    <iact:actionData xml:id="d4">
      <inkml:trace xmlns:inkml="http://www.w3.org/2003/InkML" xml:id="stk4" contextRef="#ctx0" brushRef="#br0">4007 12574 0,'0'0'1,"0"0"4,0 0 3,0 0 2,0 0-1,0 0 0,0 0 1,0 0 0,0 0-1,58-13 0,12 13 1,42 9-1,54 11-1,57 9 4,29 4-5,30 0 3,3-20 0,-8-21-1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20:3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22">
    <iact:property name="dataType"/>
    <iact:actionData xml:id="d0">
      <inkml:trace xmlns:inkml="http://www.w3.org/2003/InkML" xml:id="stk0" contextRef="#ctx0" brushRef="#br0">7706 6392 0,'0'0'1,"0"0"1,0 0 8,0 0-1,0 0 0,0 0 0,0 0 1,0 0-1,0 0 1,0 0-1,0 0 0,62 33 0,-17-20 1,22-9-1,3-4 0,4-8 1,1-5-1,-13 5 2,-16 4 21,-9 4-30,-4 4-2,4 0 1,9 0 8,12-4 1,12 0-1,13-8 1,8-5-1,-9 5 1,-11 0 0,-13 4-2,-13 4 1,-3 0 1,-1 4-1,0 0 0,5 0 1,8-4-1,3 0 0,10-4 1,7-4-1,5-1 0,-17 1 0,-4 0 1,-13 4-1,1 4 0,-13 0 1,8 4-1,1 4 1,3 0-2,9 1 2,4-1-1,8-4 0,0-4 1,0-4-2,5 0 2,-9 0-1,-8 4 4,-5 4-7,1 0 3,4 4 1,-1 5-1,10-5 0,3-4 0,0-4 1,8-4-1,5-4 0,-5-1 1,-11 5-1,-10 4 0,-3 0 0,-4 4 1,3 1-1,5-1 1,0-4-1,8-4 0,8-5 0,5-3 1,-5-1-1,-8 5 0,-8 0 0,-9 4 1,-3 4-1,-1 4 0,5 4 1,3 0-1,9-3 0,12-5 0,26-13 0,24-7 0</inkml:trace>
    </iact:actionData>
  </iact:action>
  <iact:action type="add" startTime="17104">
    <iact:property name="dataType"/>
    <iact:actionData xml:id="d1">
      <inkml:trace xmlns:inkml="http://www.w3.org/2003/InkML" xml:id="stk1" contextRef="#ctx0" brushRef="#br0">19671 6653 0,'0'0'2,"0"0"0,0 0 7,42-25 0,-26 17 1,1 4-1,-1 0 1,5 4-1,4 0 0,16 0 0,9 0 1,28 0-1,13 0 0,4-5 2,-8 5-3,-12 0 2,-9 5-1,4-1 1,5 4-1,16-4 0,8-4 0,5-4 0,-1 4 1,0 0-1,9 4 0,16 4 1,13-3-1,0-5 0,-9 0 0,-4 4 1,9 0-1,12 0 0,16 4 1,46-4-1,62-4 0</inkml:trace>
    </iact:actionData>
  </iact:action>
  <iact:action type="add" startTime="18756">
    <iact:property name="dataType"/>
    <iact:actionData xml:id="d2">
      <inkml:trace xmlns:inkml="http://www.w3.org/2003/InkML" xml:id="stk2" contextRef="#ctx0" brushRef="#br0">19853 3759 0,'0'0'6,"0"0"3,0 0 0,0 0 1,0 0-1,0 0 1,0 0-1,0 0 1,0 0-1,0 0 0,-12 74 1,3 18-1,-7 40 0,-1 17 2,5-8-3,8-38 2,8-12-1,4-12 0,9-4 0,20-1 1,17-12-1,37-20 1,33-26-1,41-32 0,46-30 0,13-16 1,-21-8-2</inkml:trace>
    </iact:actionData>
  </iact:action>
  <iact:action type="add" startTime="19173">
    <iact:property name="dataType"/>
    <iact:actionData xml:id="d3">
      <inkml:trace xmlns:inkml="http://www.w3.org/2003/InkML" xml:id="stk3" contextRef="#ctx0" brushRef="#br0">19708 3378 0,'0'0'6,"0"0"3,0 0 0,0 0 1,112 8 0,20 1-1,26-9 0,7 0 2,-8-9-1,-4 1-1,1 8 0</inkml:trace>
    </iact:actionData>
  </iact:action>
  <iact:action type="add" startTime="19413">
    <iact:property name="dataType"/>
    <iact:actionData xml:id="d4">
      <inkml:trace xmlns:inkml="http://www.w3.org/2003/InkML" xml:id="stk4" contextRef="#ctx0" brushRef="#br0">19671 4181 0,'0'0'6,"58"-8"4,62 0-1,87-25 1</inkml:trace>
    </iact:actionData>
  </iact:action>
  <iact:action type="add" startTime="20069">
    <iact:property name="dataType"/>
    <iact:actionData xml:id="d5">
      <inkml:trace xmlns:inkml="http://www.w3.org/2003/InkML" xml:id="stk5" contextRef="#ctx0" brushRef="#br0">20557 4322 0,'0'0'6,"0"0"4,0 0-1,103-8 0,42-17 1,66-16 0,4-1-1,-21-8 0,-41 9 1,-45 8-1,-38 8 0,-20 8 0,-13 9 1,-8-8-1,-8 7 0</inkml:trace>
    </iact:actionData>
  </iact:action>
  <iact:action type="add" startTime="20329">
    <iact:property name="dataType"/>
    <iact:actionData xml:id="d6">
      <inkml:trace xmlns:inkml="http://www.w3.org/2003/InkML" xml:id="stk6" contextRef="#ctx0" brushRef="#br0">21305 3585 0,'0'0'6,"0"0"10,0 0-14,0 0 8,17 75-1,-1-1 1,5 59-1,0 16 0,-9 8 1,-3-33-1,-5-33 0,-4-29 1,0-16-1,-4-13 0</inkml:trace>
    </iact:actionData>
  </iact:action>
  <iact:action type="add" startTime="20578">
    <iact:property name="dataType"/>
    <iact:actionData xml:id="d7">
      <inkml:trace xmlns:inkml="http://www.w3.org/2003/InkML" xml:id="stk7" contextRef="#ctx0" brushRef="#br0">22600 3212 0,'0'0'7,"0"0"2,0 0 1,0 0-1,0 42 0,-4 41 1,-12 82-1,-22 84 1,-3-1-1,4-41 1,12-58-1,17-49 0,8-30 0,8-8 1,9-4-1,3-4 0,13-5 1,17-3-1,33-13 0,28-25 0,55-28 1,53-38-1</inkml:trace>
    </iact:actionData>
  </iact:action>
  <iact:action type="add" startTime="20941">
    <iact:property name="dataType"/>
    <iact:actionData xml:id="d8">
      <inkml:trace xmlns:inkml="http://www.w3.org/2003/InkML" xml:id="stk8" contextRef="#ctx0" brushRef="#br0">22650 2790 0,'0'0'6,"0"0"4,0 0-1,33 50 1,8 8-1,38 0 0,29 0 1,8-17 0,-1 1 3,-11-18-6</inkml:trace>
    </iact:actionData>
  </iact:action>
  <iact:action type="add" startTime="21153">
    <iact:property name="dataType"/>
    <iact:actionData xml:id="d9">
      <inkml:trace xmlns:inkml="http://www.w3.org/2003/InkML" xml:id="stk9" contextRef="#ctx0" brushRef="#br0">21988 3966 0,'0'0'7,"46"0"2,90 0 0,150-8 2,102-1-3</inkml:trace>
    </iact:actionData>
  </iact:action>
  <iact:action type="add" startTime="25450">
    <iact:property name="dataType"/>
    <iact:actionData xml:id="d10">
      <inkml:trace xmlns:inkml="http://www.w3.org/2003/InkML" xml:id="stk10" contextRef="#ctx0" brushRef="#br0">19874 4165 0,'0'0'1,"0"0"1,0 0 8,0 0 0,0 0-2,0 0 1,0 0 1,0 0-1,16 41 0,-7-33 0,3 1 1,1-1-1,7 0 1,5 1-1,4-1 0,8 0 0,5-8 1,-1 0-1,4-8 0</inkml:trace>
    </iact:actionData>
  </iact:action>
  <iact:action type="add" startTime="31701">
    <iact:property name="dataType"/>
    <iact:actionData xml:id="d11">
      <inkml:trace xmlns:inkml="http://www.w3.org/2003/InkML" xml:id="stk11" contextRef="#ctx0" brushRef="#br0">13175 7531 0,'0'0'2,"0"0"-1,0 0 9,0 0-1,0 0 0,-41-9 1,37 9-1,0-4 1,0 0-1,0 0-1,4 4 2,0 0-1,0 0 0,0 0 1,0 0-1,0 0 0,0 0 1,0 0-1,153 21 0,-46-13 0,30-12 1,37-9 0,3-7 1,30-9-2,4 0 1,-4 8-1,4 0 1,0 1-1,-8 7 0,0 5 0,-1-4 0,-7 7 1,-26 5-2</inkml:trace>
    </iact:actionData>
  </iact:action>
  <iact:action type="add" startTime="35173">
    <iact:property name="dataType"/>
    <iact:actionData xml:id="d12">
      <inkml:trace xmlns:inkml="http://www.w3.org/2003/InkML" xml:id="stk12" contextRef="#ctx0" brushRef="#br0">7764 8471 0,'0'0'2,"0"0"0,0 0 7,0 0 0,0 0 1,0 0-1,0 0 1,0 0-1,0 0 0,74 20 1,-12-16-1,25 5 0,33-1 1,29 0 1,33 1-3,17-5 1,12-8 1,4-13-1,8-16 0</inkml:trace>
    </iact:actionData>
  </iact:action>
  <iact:action type="add" startTime="60514">
    <iact:property name="dataType"/>
    <iact:actionData xml:id="d13">
      <inkml:trace xmlns:inkml="http://www.w3.org/2003/InkML" xml:id="stk13" contextRef="#ctx0" brushRef="#br0">6328 9820 0,'0'0'1,"0"0"2,0 0 5,0 0 2,0 0 0,0 0-1,42-29 0,-9 13 0,8-5 1,0 0-1,9 1 0,12-1 1,4-4-1,9 4 0,8 5 2,12-1 2,8 5 2,13-5-14,4-3 5,-4-5 4,-5 0-1,-7 8 0,4 1 1,7-1-1,-3 1 0,-4 3 1,-13 5-1,-8 8 1,8 4 0,17 0-1,8 0-1,16-8 6,9 0-7,12 0 3,13 0-1,8 0 2,-21 0-4</inkml:trace>
    </iact:actionData>
  </iact:action>
  <iact:action type="add" startTime="64947">
    <iact:property name="dataType"/>
    <iact:actionData xml:id="d14">
      <inkml:trace xmlns:inkml="http://www.w3.org/2003/InkML" xml:id="stk14" contextRef="#ctx0" brushRef="#br0">7756 11096 0,'0'0'2,"0"0"1,0 0 6,0 0 1,0 0-1,0 0 0,0 0 0,0 0 0,0 0 0,0 0 1,0 0-1,0 0 0,53-17 1,-32 13-1,16 0 0,17 0 0,4-5 1,4-3-1,0-1 1,-12-3-1,-9 3 1,-4 1 1,-4 4-2,-4-1 1,-4 5-2,4 0 2,8 4-1,5 0 0,12 0 1,12 0 0,8-4-2,5-4 2,-1-9-2,-3 1 2,4 3 0,-1 9-2</inkml:trace>
    </iact:actionData>
  </iact:action>
  <iact:action type="add" startTime="70679">
    <iact:property name="dataType"/>
    <iact:actionData xml:id="d15">
      <inkml:trace xmlns:inkml="http://www.w3.org/2003/InkML" xml:id="stk15" contextRef="#ctx0" brushRef="#br0">14971 9588 0,'0'0'7,"0"0"2,0 0 1,66 46-1,9-17 0,24 8 1,4 1-1</inkml:trace>
    </iact:actionData>
  </iact:action>
  <iact:action type="add" startTime="71391">
    <iact:property name="dataType"/>
    <iact:actionData xml:id="d16">
      <inkml:trace xmlns:inkml="http://www.w3.org/2003/InkML" xml:id="stk16" contextRef="#ctx0" brushRef="#br0">15033 9079 0,'0'0'7,"0"0"1,0 0 2,0 0-1,0 0 0,0 0 1,0 0-1,0 0 0,0 0 1,0 0-1,0 0 0,0 0 0,0 0 1,0 0-1,0 0 0,0 0 1,42 42 2,-38-18-6,4 5 3,4 0 1,5 9-1,12 3 0,8 1 0,13 3 1,-1-4-1,1 1 2,-4-5-3,-1-4 1,5 0 1,24 0-1,46-4 0</inkml:trace>
    </iact:actionData>
  </iact:action>
  <iact:action type="add" startTime="72020">
    <iact:property name="dataType"/>
    <iact:actionData xml:id="d17">
      <inkml:trace xmlns:inkml="http://www.w3.org/2003/InkML" xml:id="stk17" contextRef="#ctx0" brushRef="#br0">17677 8868 0,'0'0'7,"0"0"2,0 0 0,0 0 1,0 0-1,0 0 0,0 0 1,45-4-1,-16 12 0,17 13 0,12 16 1,12 21-1,-8 17 1,-8 12 0,-17 0-2,-16-13 2,-17-16-1,-8-8 0,-29-5 0,-17 5 1,-24 0-1,-5-9 1,9-8-1,20-16 0,21-9 0,8-4 0</inkml:trace>
    </iact:actionData>
  </iact:action>
  <iact:action type="add" startTime="72494">
    <iact:property name="dataType"/>
    <iact:actionData xml:id="d18">
      <inkml:trace xmlns:inkml="http://www.w3.org/2003/InkML" xml:id="stk18" contextRef="#ctx0" brushRef="#br0">16208 8835 0,'0'0'6,"0"0"2,0 0 2,0 0-1,0 0 1,0 0-1,0 0 0,-49-8 1,36 16-1,-8 17 0,-16 33 0,-12 37 1,-5 25-1,17-8 2,24-21 1,17-25-5,13-12 3,12-8 0,4-9-1,4-8 0,4-9 1,9-7 0,16-5-1,21-8-1,21-8 1,12-9 0,-4-12 1,-17-12 0,-25-5-1,-16-7 0,-12-14 1,-5-15-2</inkml:trace>
    </iact:actionData>
  </iact:action>
  <iact:action type="add" startTime="72938">
    <iact:property name="dataType"/>
    <iact:actionData xml:id="d19">
      <inkml:trace xmlns:inkml="http://www.w3.org/2003/InkML" xml:id="stk19" contextRef="#ctx0" brushRef="#br0">16125 8628 0,'0'0'6,"0"0"3,0 0 1,0 0-1,46-17 1,-1 9-1,30-8 0,24-5 0,9-4 1,-9 0 1,-16 9-3,-21 7 1,-17 9 0</inkml:trace>
    </iact:actionData>
  </iact:action>
  <iact:action type="add" startTime="73160">
    <iact:property name="dataType"/>
    <iact:actionData xml:id="d20">
      <inkml:trace xmlns:inkml="http://www.w3.org/2003/InkML" xml:id="stk20" contextRef="#ctx0" brushRef="#br0">16192 9021 0,'0'0'6,"0"0"4,0 0-1,0 0 1,66 0-1,58-20 0,70-14 1,42-7 1,8-5-2,-12 1-1</inkml:trace>
    </iact:actionData>
  </iact:action>
  <iact:action type="add" startTime="77927">
    <iact:property name="dataType"/>
    <iact:actionData xml:id="d21">
      <inkml:trace xmlns:inkml="http://www.w3.org/2003/InkML" xml:id="stk21" contextRef="#ctx0" brushRef="#br0">8504 11783 0,'0'0'2,"0"0"0,0 0 7,0 0 0,0 0 1,0 0-1,0 0 0,29-42 0,29 30 1,33-5-1,21 1 1,12 8-1,29 3 4,21 5-7,16 5 5,30-1-3,-9 0 2,8 0-1,8 0 0,1-12 0,-13 4 1,29 4-1,13-9 0,24 9 1,38-4-2,36 4 3,22 9-3,33-5 2,24 12-1,-12 1 1,8-1-2</inkml:trace>
    </iact:actionData>
  </iact:action>
  <iact:action type="add" startTime="86292">
    <iact:property name="dataType"/>
    <iact:actionData xml:id="d22">
      <inkml:trace xmlns:inkml="http://www.w3.org/2003/InkML" xml:id="stk22" contextRef="#ctx0" brushRef="#br0">4578 13294 0,'0'0'2,"0"0"1,0 0 6,0 0 0,0 0 0,0 0 1,0 0-1,0 0 0,0 0 0,0 0 1,62 4-1,-20 0 0,11 0 0,9 5 1,13-1-1,3 0 1,1-4 0,-4 1-1,-1-1 0,-8 0 0,0 0 0,9 0 0,12 0 1,16-4-1,5 0 0,-1-4 1,-12 0-1,-16 4 0,-4 4 1,-5 0-1,0 0 0,9 1 0,-1-5 0,1-5 1,-4 1-1,-9 0 0,-4 0 1,-8 0-1,-1 0 0,-3 0 0,8 4 1,8 0-1,13 0 0,8-5 1,4 1-1,-4-4 0,-5-4 0,-3-1 1,12-3-1,0-1 0,8 5 1,9 8-1,-1 4 0,5 4 0,12 4 0</inkml:trace>
    </iact:actionData>
  </iact:action>
  <iact:action type="add" startTime="99197">
    <iact:property name="dataType"/>
    <iact:actionData xml:id="d23">
      <inkml:trace xmlns:inkml="http://www.w3.org/2003/InkML" xml:id="stk23" contextRef="#ctx0" brushRef="#br0">4135 5854 0,'0'0'1,"0"0"2,0 0 6,-12-54 0,4 38 0,8-1 1,-9 9-1,9 4 0,0 4 1,0 0-1,0 0 0,0 0 1,0 198-2,0 13 2,0 108 0,0 62-1,0 29 2,9 8-2,-9-45-1,8-54 2,4-50-1,-12-42 0,5-7 1,-5 8-1,24 8 1,1 41-1,33 34 0,33 16 0,21 20 1,0-7-1,-5 12 0,-32-33 1,-34-58-1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20:3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20">
    <iact:property name="dataType"/>
    <iact:actionData xml:id="d0">
      <inkml:trace xmlns:inkml="http://www.w3.org/2003/InkML" xml:id="stk0" contextRef="#ctx0" brushRef="#br0">15658 6020 0,'0'0'2,"45"-9"-1,38-11 9,74-14-1,63-11 2,11 8-3,47-5 2,11 1-1,26 4 0,28 3 1,29 5-1,63-12 0,-17 29 0,62 8 1,45 16-1</inkml:trace>
    </iact:actionData>
  </iact:action>
  <iact:action type="add" startTime="45024">
    <iact:property name="dataType"/>
    <iact:actionData xml:id="d1">
      <inkml:trace xmlns:inkml="http://www.w3.org/2003/InkML" xml:id="stk1" contextRef="#ctx0" brushRef="#br0">9113 8259 0,'0'0'2,"0"0"2,0 0 3,0 0 3,0 0-1,0 0 0,0 0 1,0 0-1,0 0 0,0 0 0,0 0 0,41 9 1,-16-5-1,12 0 1,13 0-1,12 0 0,4 0 0,-4-4 1,-4 0-1,-8 0 3,-9 0 6,0 0-2,-3 0-15,7 0-1,1 0 9,3 0 1,9 0 0,8 0-1,5-4 0,3 0 0,-12 0 1,-4 0-1,-4 0 1,0 0-1,0-1 0,3 1 0,1 4 1,13 0 0,-1 0-1,4-4 0,5 0 0,-9 0 0,-12 0 1,4 0-1,0-1 0,5 1 0,7 0 2,5 0-2,8 4 0,4-4 0,4 0 0,0-5 0,-12-3 1,4 4-1,4 0 0,4 3 1,8 5-1,9-4 0,0-4 1,3 0 0,5-1-2,13 5 1,3 0-1,5-4 2,4-5 0,8-3-1,21-5 0,24-12 1</inkml:trace>
    </iact:actionData>
  </iact:action>
  <iact:action type="add" startTime="46077">
    <iact:property name="dataType"/>
    <iact:actionData xml:id="d2">
      <inkml:trace xmlns:inkml="http://www.w3.org/2003/InkML" xml:id="stk2" contextRef="#ctx0" brushRef="#br0">8488 8926 0,'0'0'7,"0"0"2,0 0 0,50-33 1,20-8-1,42-26 0,-9-3 1,-8 4 0,-25 16 1,-7 17-2,-1 8 1,4 4-1,17 1 0,8-1 1,4 4-1,-8 5 3,-9 4-3,-12 8-1,13 0 2,16-5 0,29-7-1,9-4-3,-9-5 3,-12 4 0,-5 5 0,5 4 1,0-1-1,-13 1 2,-8 0-4,-17 4 4,-12-1-3,-8 5 2,4 0-1,12 0 1,17 0-1,13 0 1,3-4-2,-8 0 1,-16 4 1,-9 0-1,-4 4 0,1 0 1,11 1-1,9-1 1,8-4-2,13-4 2,-9-1-1,9-3 0,-1 4 0,17-4 1,13-5 0,8-3 1,-5-1-3,13 1 0,13-5 2,53-12-1</inkml:trace>
    </iact:actionData>
  </iact:action>
  <iact:action type="add" startTime="51827">
    <iact:property name="dataType"/>
    <iact:actionData xml:id="d3">
      <inkml:trace xmlns:inkml="http://www.w3.org/2003/InkML" xml:id="stk3" contextRef="#ctx0" brushRef="#br0">7065 10243 0,'0'0'1,"0"0"1,0 0 8,0 0-2,0 0 2,0 0-1,0 0 0,45-17 1,-32 13-1,3 0 0,9 0 0,4 0 1,0-1-1,8 1 0,0 4 1,1 0-1,-5 0 0,0 0 1,-4 0-1,0 0 0,-5-4 0,1 0 1,-4 4-1,-4 0 0,3 0 1,-3 0-1,-1 0 0,5 0 1,0 0-1,-1 0 0,1 4 0,4 0 1,0 0-1,4 1 0,0-1 0,8-4 1,8 0-1,9-4 1,4-1-1,8-3 0,-4-4 0,-4-1 1,-4 1-1,-8 4 0,-9-1 0,-4 5 1,-4 4-1,0 0 0,0 0 1,0 4 0,4 0-1</inkml:trace>
    </iact:actionData>
  </iact:action>
  <iact:action type="add" startTime="53672">
    <iact:property name="dataType"/>
    <iact:actionData xml:id="d4">
      <inkml:trace xmlns:inkml="http://www.w3.org/2003/InkML" xml:id="stk4" contextRef="#ctx0" brushRef="#br0">11487 10280 0,'0'0'7,"0"0"2,0 0 0,0 0 1,0 0-1,0 0 0,0 0 1,46-37-1,-25 28 0,-1 1 0,1 0 1,8 0-1,-4-1 1,8 1-1,4-4 0,9-1 0,-9 1 1,4 3-1,1 1 0,7 0 3,9 0-4,17-1 2,12-3-1,8-1 0,-8 1 0,-9 4 1,-12 4-1,-12 4 0,0 0 1,4 4-1,0-4 0,8 0 0,4-4 0,1-1 1,-5-3 0,-4 4-2,0 0 2,0 0-1</inkml:trace>
    </iact:actionData>
  </iact:action>
  <iact:action type="add" startTime="55087">
    <iact:property name="dataType"/>
    <iact:actionData xml:id="d5">
      <inkml:trace xmlns:inkml="http://www.w3.org/2003/InkML" xml:id="stk5" contextRef="#ctx0" brushRef="#br0">13668 10301 0,'0'0'6,"0"0"4,0 0 0,0 0-1,0 0 0,66-29 0,-8 8 1,16-12-1,1 0 0,-1 4 0,1 0 2,-5 4-2,-4 4 0,-8 0 0,-20 5 0,-5 8 1,-21-1-1,0 5 0,-12 0 0,-4 0 1,-8-4-1,-13-9 0,-8-4 1,-4 1-1,4-1 0,4 4 1,8 1 0,4 3-1,5 5 0,0 4 0,3 0 1,5 0 0,0 0-2,0-1 3,4 5-4</inkml:trace>
    </iact:actionData>
  </iact:action>
  <iact:action type="add" startTime="55736">
    <iact:property name="dataType"/>
    <iact:actionData xml:id="d6">
      <inkml:trace xmlns:inkml="http://www.w3.org/2003/InkML" xml:id="stk6" contextRef="#ctx0" brushRef="#br0">14864 10243 0,'0'0'7,"0"0"10,0 0-17,0 0 10,0 0-1,0 0 1,0 0-1,78-33 0,5 20 0,33-8 0,16 1 1,-12 3 0</inkml:trace>
    </iact:actionData>
  </iact:action>
  <iact:action type="add" startTime="58583">
    <iact:property name="dataType"/>
    <iact:actionData xml:id="d7">
      <inkml:trace xmlns:inkml="http://www.w3.org/2003/InkML" xml:id="stk7" contextRef="#ctx0" brushRef="#br0">5546 11236 0,'0'0'2,"0"0"1,0 0 4,0 0 3,0 0-1,0 0 1,0 0-1,0 0 0,0 0 0,0 0 1,0 0-1,0 0 0,0 0 1,0 0-1,0 0 0,46 54 0,-5-37 1,17-1-1,16-3 0,5-9 1,12-12-1</inkml:trace>
    </iact:actionData>
  </iact:action>
  <iact:action type="add" startTime="59356">
    <iact:property name="dataType"/>
    <iact:actionData xml:id="d8">
      <inkml:trace xmlns:inkml="http://www.w3.org/2003/InkML" xml:id="stk8" contextRef="#ctx0" brushRef="#br0">6990 11505 0,'0'0'7,"0"0"2,0 0 1,0 0-1,0 0 0,0 0 1,0 0-1,0 0 0,0 0 0,0 0 0,0 0 1,66-12-1,-4 0 0,38-13 1,7-8-1,-7 4 1</inkml:trace>
    </iact:actionData>
  </iact:action>
  <iact:action type="add" startTime="62960">
    <iact:property name="dataType"/>
    <iact:actionData xml:id="d9">
      <inkml:trace xmlns:inkml="http://www.w3.org/2003/InkML" xml:id="stk9" contextRef="#ctx0" brushRef="#br0">8413 8852 0,'0'0'2,"0"0"0,0 0 7,0 0 2,0 0-3,-29-42 2,25 34-1,0 4 0,0 0 1,0-1-1,0 1 0,0 0 1,-1 4-2,1 0 2,4 0-1,0 0 0,0 0 1,0 0-1,0 0 0,-8 87 1,12-37-1,0 16 0,0 13 1,1 3-1,-1 10 0,0 3 2,4 4-3,5 9 2,3-1-1,-8-3 0,9-5 0,4-3 1,3-5-1,5 0 1,0-8-1,-4-9 0,-4-12 0,-13-16 1,-4-13-2,0-12 2,1-9-1,3-8 0</inkml:trace>
    </iact:actionData>
  </iact:action>
  <iact:action type="add" startTime="63597">
    <iact:property name="dataType"/>
    <iact:actionData xml:id="d10">
      <inkml:trace xmlns:inkml="http://www.w3.org/2003/InkML" xml:id="stk10" contextRef="#ctx0" brushRef="#br0">8889 8566 0,'0'0'7,"0"0"2,0 0 0,-58 12 1,33 1-1,-8 7 0,0 5 1,-4 4-1,0 4 0,0 5 1,-5 11-1,1 13 0,-1 17 3,5 16-4,0 17 1,0 8 0,4 0 1,8-12-1,4-9 1,0-8-1,1 0 1,-5-4-1,0-12 0,4-13 0,5-12 0,-1-9 1,5-8-1,4-8 1,3-4-1</inkml:trace>
    </iact:actionData>
  </iact:action>
  <iact:action type="add" startTime="64163">
    <iact:property name="dataType"/>
    <iact:actionData xml:id="d11">
      <inkml:trace xmlns:inkml="http://www.w3.org/2003/InkML" xml:id="stk11" contextRef="#ctx0" brushRef="#br0">7764 8723 0,'0'0'6,"0"0"3,0 0 1,0 0-1,0 0 0,0 0 1,0 0-1,0 0 0,0 0 1,25 62-1,4-12 0,16 24 1,9 22-1,8 11 1,0 1 1,0-9-3,-8-16 2,-9-8 0,-3-13-2,-5 0 1,-8-4 1,-4-8 0,-5-5-2,-7-8 1,-1-4 1,-3-4 0,-1 0-1,0-8 1,-8-8-3,4-13 4</inkml:trace>
    </iact:actionData>
  </iact:action>
  <iact:action type="add" startTime="64617">
    <iact:property name="dataType"/>
    <iact:actionData xml:id="d12">
      <inkml:trace xmlns:inkml="http://www.w3.org/2003/InkML" xml:id="stk12" contextRef="#ctx0" brushRef="#br0">8463 8620 0,'0'0'6,"0"0"4,0 0-1,0 0 0,0 0 1,0 0-1,-4 70 1,-9-12-1,-11 37 1,-26 42-1,-12 28 2,-13 26-2,-7-1-1,7-12 1,17-20 2,9-30-3,28-33 2,21-24 1</inkml:trace>
    </iact:actionData>
  </iact:action>
  <iact:action type="add" startTime="72246">
    <iact:property name="dataType"/>
    <iact:actionData xml:id="d13">
      <inkml:trace xmlns:inkml="http://www.w3.org/2003/InkML" xml:id="stk13" contextRef="#ctx0" brushRef="#br0">11901 8967 0,'0'0'2,"0"0"1,0 0 5,0 0 2,0 0-1,0 0 1,0 0-1,0 0 0,0 0 1,-41 54-1,24 8 1,-3 34-1,3 24 0,0 20 2,1 18-4,-9 16 3,-4-5-1,8-36 0,17-38 1,4-29-1,0-20 1,0-13-1,0-8 0,0-4 0,0-5 0,0-3 1,0-5-1,-8 0 1,4-4-1,-4-4 0,-9-12 1,-8-34-1,-8-49 1,8-42-1,9-20 0,-1 4 1,5 20-2,8 22 3,0 11-1,-1 22-2,-3 11 1,0 9 1,0 13-1,3 8 0,1 8 0,0 8 1,4 4-1,4 5 0,0 4 0,5 4 0,3 4 2,-12 0-3,58 53 2,-12 22-1,7 37 0,5 28 1,0 14-1,-4-9 0,-21-30 0,-4-23 0,-4-26 1,-4-17-1,-9-11 0,-4-9 0,1-9 2,-5-3-4,0 0 3,0-1 0</inkml:trace>
    </iact:actionData>
  </iact:action>
  <iact:action type="add" startTime="78371">
    <iact:property name="dataType"/>
    <iact:actionData xml:id="d14">
      <inkml:trace xmlns:inkml="http://www.w3.org/2003/InkML" xml:id="stk14" contextRef="#ctx0" brushRef="#br0">12009 13253 0,'0'0'1,"0"0"3,0 0 4,0 0 2,0 0-1,0-50 0,-9 17 1,-7-9-1</inkml:trace>
    </iact:actionData>
  </iact:action>
  <iact:action type="add" startTime="78480">
    <iact:property name="dataType"/>
    <iact:actionData xml:id="d15">
      <inkml:trace xmlns:inkml="http://www.w3.org/2003/InkML" xml:id="stk15" contextRef="#ctx0" brushRef="#br0">11351 13075 0,'0'0'7,"0"0"2,-17 62 0,9-17 0,0 22 1,0 32-1,-9 21 0,5 0 1,3-16-1,5-18 1,0-11-1,4 0 1,0 3-1,0 1 0,4-5 0,0-7 1,5-14-1,3-15 0,5-18 0,16-11 1,20-13-1,34-25 0,25-25 1,-4-17-1,-26-3 1,-24-13-1,-12-21-1,-9-16 2,-12-17-1,-9 0 2,-7 1-3,-5-1 2,-8 8-1,-9 13 1,-16 17-2,-25 20 1,-24 21 1</inkml:trace>
    </iact:actionData>
  </iact:action>
  <iact:action type="add" startTime="80254">
    <iact:property name="dataType"/>
    <iact:actionData xml:id="d16">
      <inkml:trace xmlns:inkml="http://www.w3.org/2003/InkML" xml:id="stk16" contextRef="#ctx0" brushRef="#br0">9861 14731 0,'0'0'7,"0"0"2,0 0 1,0 0-1,0 0 0,0 0 0,0 0 0,0 0 1,0 0-1,0 0 0,0 0 1,46 0-2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20:3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355">
    <iact:property name="dataType"/>
    <iact:actionData xml:id="d0">
      <inkml:trace xmlns:inkml="http://www.w3.org/2003/InkML" xml:id="stk0" contextRef="#ctx0" brushRef="#br0">19013 4032 0,'0'0'2,"0"0"0,0 0 7,0 0 0,0 0 1,0 0-1,0 0 0,-45 75 1,24-9-1,-8 17 0,-4 24 0,-4 26 2,-5 16-3,13 17 2,0 12-1,9-4 0,3-13 0,5-8 1,8-8-1,8-12 0,-4-9 1,-8-12-1,-5-13 0,1-12 0,8-8 0,4-13 1,8 0 0,8 4-1,5 5 0,0-9 0,-5-4 0,-3-8 1,-5-8-1,0-5 0,-4-4 0,1-4 1,-1-4-1,8 0 1,-8 0-1,5 0-1,3-4 2,0 0 0,1 0-1,-1 0 0,1 0 0,-1-5 1,0-3-2,1-1 2,-1-3-1,9-1 1,8 1-1,21 3 0,20 9 1,21 8-1,-8-4 0,-1-4 0,-7-4 0,-9-9 1,-8-8 2,0 0-5,-4 1 1,-5-1 2,-7 0 0,-5-4-1,-4 4 0,0 0 0,-8-4 0</inkml:trace>
    </iact:actionData>
  </iact:action>
  <iact:action type="add" startTime="47213">
    <iact:property name="dataType"/>
    <iact:actionData xml:id="d1">
      <inkml:trace xmlns:inkml="http://www.w3.org/2003/InkML" xml:id="stk1" contextRef="#ctx0" brushRef="#br0">20370 3593 0,'0'0'8,"0"0"1,0 0 0,0 0 0,0 0 1,0 0-1,0 0 0,0 0 1,0 0-1,-49 33 0,32 34 0,-16 32 1,4 42-1,4 16 1,5 25 1,7 1-2,5 7 0,-5 17 1,-3 0-1,4 8 0,-5 13 0,-8 0 1,-4-21 0,8-21-1,5-20 0,12-9 0,-4 0 0,8-8 1,8-16-2,0 4 2,17 12-1</inkml:trace>
    </iact:actionData>
  </iact:action>
  <iact:action type="add" startTime="47862">
    <iact:property name="dataType"/>
    <iact:actionData xml:id="d2">
      <inkml:trace xmlns:inkml="http://www.w3.org/2003/InkML" xml:id="stk2" contextRef="#ctx0" brushRef="#br0">21359 1772 0,'0'0'7,"0"0"3,0 0-2,0 0 2,50-9-2,-13 9 2,21-8 0,37 0-2,42-9 2,49 1 0,54-9 1,-4 8-2,12-8 1,17 9-1,-21-1 1,21-8-1,-1 9 0,-7-1 0,-9 1 0,-24 7 0,-34 9 0,-29 9 1,-28-1 1,-30 0-1,-16 1-1,-13-9 1,-7 8-5</inkml:trace>
    </iact:actionData>
  </iact:action>
  <iact:action type="add" startTime="48371">
    <iact:property name="dataType"/>
    <iact:actionData xml:id="d3">
      <inkml:trace xmlns:inkml="http://www.w3.org/2003/InkML" xml:id="stk3" contextRef="#ctx0" brushRef="#br0">21794 2616 0,'0'0'6,"0"0"3,74 25 1,42-8-1,58 7 0,53-15 2,26-1-3,40-16 2,9-17-1,34 0 0,-5-16 1,-1 16-1,-19-8 0,-30 8 0,-4 8 1,-41 9-1</inkml:trace>
    </iact:actionData>
  </iact:action>
  <iact:action type="add" startTime="49193">
    <iact:property name="dataType"/>
    <iact:actionData xml:id="d4">
      <inkml:trace xmlns:inkml="http://www.w3.org/2003/InkML" xml:id="stk4" contextRef="#ctx0" brushRef="#br0">25352 1755 0,'0'0'6,"0"0"5,0 0-3,0 0 1,-46 25 1,-28 16-1,-34 9 0,13 0 0,25-25 1,24-1 0,13-7 2,12-9-4,9 9 2,4-9-1,4 9 2,4-9-5,4 8 3,8 1 1,9 8 0,12 0-1,12 8 0,5 8 2,0-8 0,-9-8 0,-8 8-7,-8-8 7,-13 0-2,-12 0 1,-12 16-2,-25 17 1,-21 17 0,0-17 3,21-17-1,4-24-7,12-9 5,8-16 1,9-9 0,-4-24-1</inkml:trace>
    </iact:actionData>
  </iact:action>
  <iact:action type="add" startTime="49638">
    <iact:property name="dataType"/>
    <iact:actionData xml:id="d5">
      <inkml:trace xmlns:inkml="http://www.w3.org/2003/InkML" xml:id="stk5" contextRef="#ctx0" brushRef="#br0">25091 1623 0,'0'0'6,"0"0"4,0 0-1,33 82 1,-16 18 0,-5 41-2,1 16 3,-5-16-3,-8-9 1,-4-8 1,0 1-1,8-1 0</inkml:trace>
    </iact:actionData>
  </iact:action>
  <iact:action type="add" startTime="50276">
    <iact:property name="dataType"/>
    <iact:actionData xml:id="d6">
      <inkml:trace xmlns:inkml="http://www.w3.org/2003/InkML" xml:id="stk6" contextRef="#ctx0" brushRef="#br0">19129 6442 0,'0'0'6,"0"0"3,0 0 1,0 0-1,0 0 0,0 0 1,0 0-1,0 0 0,0 0 1,0 0-2,0 0 2,-41-25-1,28 21 1,1 4-1,4 4 0,-1 0 1,5 4-2,4 9 2,0-17-1,42 91 1,20 0-1,25 9 0,4-14 0,-17-15 2,-4-13 0,-16-17-1,-8-8 0,-13-4-2,-13-8 1,-3-4 1,-13-1-1,-8 5-2,-25 8 2,-25 8 0,-28 5 1,-5-5-1,4-4 0,8-12 0,22-17 2,11-29-2,17-29 1,17-25-1,16-28 0</inkml:trace>
    </iact:actionData>
  </iact:action>
  <iact:action type="add" startTime="50740">
    <iact:property name="dataType"/>
    <iact:actionData xml:id="d7">
      <inkml:trace xmlns:inkml="http://www.w3.org/2003/InkML" xml:id="stk7" contextRef="#ctx0" brushRef="#br0">19543 6036 0,'0'0'6,"0"0"3,0 0 0,0 0 2,-4 58-3,0 41 2,-5 71-1,1 50 1,16 20 1,5-21-1,24-16-2,25-12 3</inkml:trace>
    </iact:actionData>
  </iact:action>
  <iact:action type="add" startTime="51387">
    <iact:property name="dataType"/>
    <iact:actionData xml:id="d8">
      <inkml:trace xmlns:inkml="http://www.w3.org/2003/InkML" xml:id="stk8" contextRef="#ctx0" brushRef="#br0">19142 6367 0,'0'0'7,"0"0"2,0 0 0,0 0 0,0 0 0,0 0 1,78 21-1,-16-25 0,21 0 0,0 4 1,-1 4-1,1 4 2,-4 5-2,-5 3 1,-3 5-1,3 4 0</inkml:trace>
    </iact:actionData>
  </iact:action>
  <iact:action type="add" startTime="66262">
    <iact:property name="dataType"/>
    <iact:actionData xml:id="d9">
      <inkml:trace xmlns:inkml="http://www.w3.org/2003/InkML" xml:id="stk9" contextRef="#ctx0" brushRef="#br0">8889 5775 0,'0'0'2,"0"0"-1,0 0 9,0 0 2,0 0-6,46-16 4,-26 16-1,1 0 0,8 0 0,8 4 1,9 0-1,16 0 1,8-4-2,13-4 2,8-4 0,4-1-1,-16 5 0,-1 4 0,1 0 1,12-4-1,12-4 0,-3-5 0,-18 1 1,-15 4-1,-18-1 0,-16 5 1,-8 0-1,-4 0 0,-5 0 0,1 0 1,-13 4-2,4 0 2,-3 0 0,-1 0-1,-4 0-1,0 0 2,0 0-1,0 0 1,-141-9 0,62 5-1,1 0 0,-22 12 0,-40 13 1,-22 8-1,5 4 0,25-4 0,20-4 1,5 0-1,7-4 0,5-5 0,12-3 0,21-9 1,21 0-1,12-4 0,8 0 0,5 0 2,7 0-3,5 0 2,0 0-1,4 0 0,4 0 0,-4 0 1,0 0-1,112-29 1,-33 12-1,12 9 0,12 0 0,13 4 1,16-9 0,-3 1-1,-22-1 2,-20 5-4,-21 4 2,-20 4 1,-13 0-1,-12 0 1</inkml:trace>
    </iact:actionData>
  </iact:action>
  <iact:action type="add" startTime="68127">
    <iact:property name="dataType"/>
    <iact:actionData xml:id="d10">
      <inkml:trace xmlns:inkml="http://www.w3.org/2003/InkML" xml:id="stk10" contextRef="#ctx0" brushRef="#br0">5625 5953 0,'0'0'6,"0"0"3,0 0 0,0 0 1,78-20-1,1-5 1,24-12-1,9-1 0,4 5 2,8-4 1,21-9-3,4 5 1,-8 0 1,-17 12-8</inkml:trace>
    </iact:actionData>
  </iact:action>
  <iact:action type="add" startTime="68773">
    <iact:property name="dataType"/>
    <iact:actionData xml:id="d11">
      <inkml:trace xmlns:inkml="http://www.w3.org/2003/InkML" xml:id="stk11" contextRef="#ctx0" brushRef="#br0">8906 4633 0,'0'0'7,"0"0"2,0 0 0,0 0 1,0 0-1,0 0 0,0 0 0,0 0 1,87-17-1,24 5 0,63-1 0</inkml:trace>
    </iact:actionData>
  </iact:action>
  <iact:action type="add" startTime="69530">
    <iact:property name="dataType"/>
    <iact:actionData xml:id="d12">
      <inkml:trace xmlns:inkml="http://www.w3.org/2003/InkML" xml:id="stk12" contextRef="#ctx0" brushRef="#br0">8422 5361 0,'0'0'7,"0"0"2,0 0 1,0 0-1,0 0 0,-9-41 1,9 24-1,0-3 0,5-5 0,3-4 1,12-8-1,26-17 0,41-21 0,25-12 1,12 0 3,-13 17-6,-11 12 4,-9 12-3,-17 13 1,-16 8 1,-12 9-1,-13 3 0,-4 5 0,0 4 2,4 4-3,-8 0 2,12 0-2,8 4 1,13 4 1,8 9 0,9 12-2,4 4 2,-5 4 1,-8 1-3,-20-1 2,-5-4-1,-4-4 0,-8 0 0,0 0 1,-4 4-1,-4 0 0,-1 0 2,-7-4 15,-1 4-21,-3-4-5,-5-4 18,0 4-11,0 0-7,0 0 10,-4 0 18,0 0-20,-4 4-8,-4 5 1,-5-1 9,-3 0-2,-9 0-2,-8 1 3,-4-5 0,-5-8 0,-3-9 0,-1-3 1,-16 3-1,-21 5 0,-28 8 0,-18 0 1,-3-9 0,12-3-1,4-5 0,4 5 1,1-5-1,11-7 0,5-14 0,13-11 1,-1-14-1,8-15 0,5-17 0,12-9 1,13 0-1,20-3 0,16-9 1,18-25-1</inkml:trace>
    </iact:actionData>
  </iact:action>
  <iact:action type="add" startTime="71418">
    <iact:property name="dataType"/>
    <iact:actionData xml:id="d13">
      <inkml:trace xmlns:inkml="http://www.w3.org/2003/InkML" xml:id="stk13" contextRef="#ctx0" brushRef="#br0">4876 13211 0,'0'0'7,"0"0"2,0 0 0,0 0 1,0 0-1,0 0 0,62-20 1,17 20-1,32-5 1,26 5-2,20 0 3,9 9-3,3 7 1,-24-3 1,-17 3 0,-24-3-1,-22-5 1,-19 0-1,-18-4 0,-12-4 0,-12 0 1,-5 0-1,-7 0 0,-5 0 0,0 0 0,-4 0 1,0 0-1,0 0 0,-99 0 2,-25 4-2,-54 1 0,-13 3 0,18 4 1,28 1-1,29-1 0,33-4 0,33-3 1,22-5-1,23 0 0,5 0 0,0 0 0,0 0 0,0 0 1,166-13 0,-34 5-1,30-9 0,-1 1 0,-20-5 1,-30 5-1</inkml:trace>
    </iact:actionData>
  </iact:action>
  <iact:action type="add" startTime="72086">
    <iact:property name="dataType"/>
    <iact:actionData xml:id="d14">
      <inkml:trace xmlns:inkml="http://www.w3.org/2003/InkML" xml:id="stk14" contextRef="#ctx0" brushRef="#br0">4984 11791 0,'0'0'6,"0"0"4,0 0 0,0 0-2,0 0 2,0 0-1,-54 87 1,29 46-1,-16 65 0,12 38 1,0-8-1,8-17 0,9-16 1,7-13-1,5-29 0,5-29 0,-1-28 1,4-34 0,0-33-2,-8-29 1,25-50 1</inkml:trace>
    </iact:actionData>
  </iact:action>
  <iact:action type="add" startTime="72402">
    <iact:property name="dataType"/>
    <iact:actionData xml:id="d15">
      <inkml:trace xmlns:inkml="http://www.w3.org/2003/InkML" xml:id="stk15" contextRef="#ctx0" brushRef="#br0">5190 11775 0,'0'0'5,"0"0"4,0 0 3,0 0-5,0 0 3,0 0-1,46 29 0,8-17 0,16-4 0,25 1 1,13-5-1,3 0 1,-3 0 0,-5 0-2,-20 0 2,-4 5-1,-9-1 0,-12 0 1,-8-4-1,-5 0 0,-20 0 0,0-4 1,-9 0-1,1 0 0,-5 0 0,1 5 1,-1-1-1,-3 0 1,-1 4-2,0 0 2,0 5-1,-4 8 1,-4 8-1,0 12 0,0 21 0,5 29 1,-1 25-1,-8 8 0,-1-12 0,-3-17 1,0-20-1,0-21 0,4-13 0,-1-12 1,-3-4-1,0-4 0,0-1 0,-5 1 1,-16 8-1,-41 17 0,-104 32 1</inkml:trace>
    </iact:actionData>
  </iact:action>
  <iact:action type="add" startTime="79678">
    <iact:property name="dataType"/>
    <iact:actionData xml:id="d16">
      <inkml:trace xmlns:inkml="http://www.w3.org/2003/InkML" xml:id="stk16" contextRef="#ctx0" brushRef="#br0">19113 4264 0,'0'0'2,"0"0"1,0 0 5,0 0 2,0 0-1,0 0 0,0 0 1,-13 50-1,9-25 0,0-1 0,4 18 1,4 12-1,0 8 0,4 4 0,1 0 1,-1-12-1,0-13 1,-4-16-1,-4-12 0,0-9 0,0-4 0</inkml:trace>
    </iact:actionData>
  </iact:action>
  <iact:action type="add" startTime="79971">
    <iact:property name="dataType"/>
    <iact:actionData xml:id="d17">
      <inkml:trace xmlns:inkml="http://www.w3.org/2003/InkML" xml:id="stk17" contextRef="#ctx0" brushRef="#br0">19286 3833 0,'0'0'7,"0"0"3,0 0-1,42 25 0,-1 8 1,17 1-1,0 7 0,4 0 0,0-8 1</inkml:trace>
    </iact:actionData>
  </iact:action>
  <iact:action type="add" startTime="80169">
    <iact:property name="dataType"/>
    <iact:actionData xml:id="d18">
      <inkml:trace xmlns:inkml="http://www.w3.org/2003/InkML" xml:id="stk18" contextRef="#ctx0" brushRef="#br0">19779 4521 0,'0'0'4,"0"0"5,0 0 2,4-54-3,-4 13 2,0-5-1,-4-4 0,-5 9 1,-7 16 0,-5 17-2,21 8 1,-103 83 1,-5 45-1,1 42 0,28-9 1,29-37-1,26-45 0,15-29 0,9-25 1,4-9-1,5-8 0,7-8 0,-16 0 0,104-66 1,3-46 0,21-49-1,5-42 0,-1-16 0,-3-30 1,-26 17-1,-29 42 0,-28 49 1,-25 50-2,-13 41 2,-4 17-1,-4 17 0,0 7 0,-4 9 0,4 0 0,0 0 0,-46 141 1,22-17 0,3 34-1,8 24 0,13 8 1,0-8-1,5-28 1,7-9-1,0-29 0,1-30 1,-1-19-1,5-22 0,-9-16 0,4-12 0</inkml:trace>
    </iact:actionData>
  </iact:action>
  <iact:action type="add" startTime="81406">
    <iact:property name="dataType"/>
    <iact:actionData xml:id="d19">
      <inkml:trace xmlns:inkml="http://www.w3.org/2003/InkML" xml:id="stk19" contextRef="#ctx0" brushRef="#br0">22034 2235 0,'0'0'6,"0"0"5,0 0-2,0 0-1,0 0 1,-5 75 1,1-17-1,-4 16 0,0 1 1,-1-17-2,5-8 3,0-17-3,4 0 3,0 0-3,0-8 1,4-9 1,-4-16-1,0 0 0</inkml:trace>
    </iact:actionData>
  </iact:action>
  <iact:action type="add" startTime="81684">
    <iact:property name="dataType"/>
    <iact:actionData xml:id="d20">
      <inkml:trace xmlns:inkml="http://www.w3.org/2003/InkML" xml:id="stk20" contextRef="#ctx0" brushRef="#br0">21885 1730 0,'0'0'6,"0"0"3,0 0 1,62 91-1,4-8 0,12 0 1,-3-17-2</inkml:trace>
    </iact:actionData>
  </iact:action>
  <iact:action type="add" startTime="81887">
    <iact:property name="dataType"/>
    <iact:actionData xml:id="d21">
      <inkml:trace xmlns:inkml="http://www.w3.org/2003/InkML" xml:id="stk21" contextRef="#ctx0" brushRef="#br0">22981 2252 0,'0'0'6,"0"0"4,0 0-1,0 0 1,-21-58-1,-12 41 0,-29-7 1,-8 15-1,-5 9 0,-3 33 0,3 17 1,13 16 0,25 17-1,25 0 0,16-9 0,12 9 1,9-8-1,4-17 0,0-17 2,0-16-1,4-8-1,13-26 2,11-32-2,30-50 0,21-83 3,-17-17-7,-4-7 5,-21 24 1,-16 41 0,-13 26-6,-8 32 4,-21 17 4,0 25-5,-3 8 3,-5 17-2,-5 8-4,5 0 5,0 0-2,-124 248 4,29 9-4,17 25 1,28-67 2,29-50 1,17-57-7,8-17 4,4-25 0,1-16 0</inkml:trace>
    </iact:actionData>
  </iact:action>
  <iact:action type="add" startTime="82850">
    <iact:property name="dataType"/>
    <iact:actionData xml:id="d22">
      <inkml:trace xmlns:inkml="http://www.w3.org/2003/InkML" xml:id="stk22" contextRef="#ctx0" brushRef="#br0">8542 4889 0,'0'0'6,"0"0"4,0 0-2,0 0 2,0 0 0,45-45-2,-8 12 2,25-17-1,42-12 0,57-9 2,71-7-3,53 3 1,9 5 1,-37 12-1,-26 8 0</inkml:trace>
    </iact:actionData>
  </iact:action>
  <iact:action type="add" startTime="91085">
    <iact:property name="dataType"/>
    <iact:actionData xml:id="d23">
      <inkml:trace xmlns:inkml="http://www.w3.org/2003/InkML" xml:id="stk23" contextRef="#ctx0" brushRef="#br0">14003 17116 0,'0'0'2,"0"0"1,0 0 5,0 0 1,0 0 0,79 20 1,-1-16-1,30-4 1,20-16-1,9-30 1</inkml:trace>
    </iact:actionData>
  </iact:action>
  <iact:action type="add" startTime="91258">
    <iact:property name="dataType"/>
    <iact:actionData xml:id="d24">
      <inkml:trace xmlns:inkml="http://www.w3.org/2003/InkML" xml:id="stk24" contextRef="#ctx0" brushRef="#br0">15782 17045 0,'0'0'7,"0"0"2,0 0 0,0 0 1,103-29-1</inkml:trace>
    </iact:actionData>
  </iact:action>
  <iact:action type="add" startTime="91387">
    <iact:property name="dataType"/>
    <iact:actionData xml:id="d25">
      <inkml:trace xmlns:inkml="http://www.w3.org/2003/InkML" xml:id="stk25" contextRef="#ctx0" brushRef="#br0">16614 17140 0,'0'0'8,"0"0"1,0 0 0,0 0 0,70-4 1</inkml:trace>
    </iact:actionData>
  </iact:action>
  <iact:action type="add" startTime="91832">
    <iact:property name="dataType"/>
    <iact:actionData xml:id="d26">
      <inkml:trace xmlns:inkml="http://www.w3.org/2003/InkML" xml:id="stk26" contextRef="#ctx0" brushRef="#br0">17991 17339 0,'0'0'6,"0"0"5,0-54-3,-4 21 1,0-8 0,-4-5 1,-5-3-1,-7-5 0,-5 4 0,-4 4 1,0 9-1,8 8 1,5 9-1,3 7 0,5 5 0,0 0 1,4 3-2,-1 1 2,1 4-1,4 0 0,0 0 0,0 0 1,0 0-1,0-4 0,0 4 1,0-4-1,0 4 0,0 0 0,0 0 1,0 8-1,0-8 0,13 75 1,3 3-1,5 18 1,4-1-1,0 0 0,-5-12 0,-7-21 1,-5-16-1,-8-13 0,0-8 0,-4-13 1,-4-8-2</inkml:trace>
    </iact:actionData>
  </iact:action>
  <iact:action type="add" startTime="92331">
    <iact:property name="dataType"/>
    <iact:actionData xml:id="d27">
      <inkml:trace xmlns:inkml="http://www.w3.org/2003/InkML" xml:id="stk27" contextRef="#ctx0" brushRef="#br0">17929 15890 0,'0'0'7,"0"0"2,0 0 0,0 0 1,33 46-1,17 16 1,25 37-1,11 29 0,1 17 1</inkml:trace>
    </iact:actionData>
  </iact:action>
  <iact:action type="add" startTime="92498">
    <iact:property name="dataType"/>
    <iact:actionData xml:id="d28">
      <inkml:trace xmlns:inkml="http://www.w3.org/2003/InkML" xml:id="stk28" contextRef="#ctx0" brushRef="#br0">18939 16896 0,'0'0'7,"0"0"1,0 0 2,0 0-1,0 0 1,-17-54-1,13 21 0,-12-12 1,-13-5-1,-13 4 0,-7 9 1,-5 12-1,0 17 1,-4 20-2,-16 34 4,3 37-4,18 24 1,24-11 0,20-26 0,9-20 1,4-13-1,9-4 0,3-4 1,5-4-1,4-4 0,0-5 0,4-8 0,4-12 1,12-16-1,26-47 1,11-49-1,5-66 0,-8-45 0,-25 20 0,-21 24 1,-13 51-1,-11 41 0,-9 20 0,-4 13 1,-1 9-1,1 7 0,0 13 0,4 9 1,-8 7 0,8 9-1,0 4-1,0 0 1,-8 112 1,-5 70 1,1 91-3,12-8 1,8-33 0,13-37 1,8-34-1,-4-28 1,3-26-1,-7-40 0,-8-38-1</inkml:trace>
    </iact:actionData>
  </iact:action>
  <iact:action type="add" startTime="93572">
    <iact:property name="dataType"/>
    <iact:actionData xml:id="d29">
      <inkml:trace xmlns:inkml="http://www.w3.org/2003/InkML" xml:id="stk29" contextRef="#ctx0" brushRef="#br0">20321 16884 0,'0'0'8,"0"0"-2,0 0 6,-17 62-5,9 0 3,8 33-1,0 17 0,0-9 0,0-24 2,0-25-1,8-21 0,0-16-1</inkml:trace>
    </iact:actionData>
  </iact:action>
  <iact:action type="add" startTime="93784">
    <iact:property name="dataType"/>
    <iact:actionData xml:id="d30">
      <inkml:trace xmlns:inkml="http://www.w3.org/2003/InkML" xml:id="stk30" contextRef="#ctx0" brushRef="#br0">20275 15940 0,'0'0'6,"0"0"3,29 58 1,41 24-1</inkml:trace>
    </iact:actionData>
  </iact:action>
  <iact:action type="add" startTime="93950">
    <iact:property name="dataType"/>
    <iact:actionData xml:id="d31">
      <inkml:trace xmlns:inkml="http://www.w3.org/2003/InkML" xml:id="stk31" contextRef="#ctx0" brushRef="#br0">21545 16834 0,'0'0'6,"0"0"4,-16-46-1,-5 9 1,-8-4-1,-8-1 0,-13 5 0,-16 16 1,-13 30-1,-41 53 1,-28 74 0,19 30-2,51-29 1,45-38 1,28-24-1,18-13 0,8-13 1,-1-16-1,1-16 0,0-13 1,-21-4-2,62-33 3,4-66-1,37-117-2,13-119 3,12-58-3,-24 45 2,-34 66 0,-20 88 0,-21 65 2,-13 51-7,-7 28 5,-5 21 0,-4 17-2,0 12 0,0 0 2,0 0-1,-29 244 0,12 13 1,17 37 0,13 16-2,11-41 3,14-33 0,-1-62-5,0-50 4,-4-49-2,0-42 1</inkml:trace>
    </iact:actionData>
  </iact:action>
  <iact:action type="add" startTime="94820">
    <iact:property name="dataType"/>
    <iact:actionData xml:id="d32">
      <inkml:trace xmlns:inkml="http://www.w3.org/2003/InkML" xml:id="stk32" contextRef="#ctx0" brushRef="#br0">22211 16726 0,'0'0'6,"0"0"3,0 0 1,0 0-1,0 0 1,0 0-1,63 29 0,-26-20 0,12-1 1,5-4-1,4-8 0</inkml:trace>
    </iact:actionData>
  </iact:action>
  <iact:action type="add" startTime="94977">
    <iact:property name="dataType"/>
    <iact:actionData xml:id="d33">
      <inkml:trace xmlns:inkml="http://www.w3.org/2003/InkML" xml:id="stk33" contextRef="#ctx0" brushRef="#br0">23258 16793 0,'0'0'7,"0"0"3,0 0-2,0 0 2,0 0-1,62 8 1,-33-8-1,-8-4 0</inkml:trace>
    </iact:actionData>
  </iact:action>
  <iact:action type="add" startTime="95109">
    <iact:property name="dataType"/>
    <iact:actionData xml:id="d34">
      <inkml:trace xmlns:inkml="http://www.w3.org/2003/InkML" xml:id="stk34" contextRef="#ctx0" brushRef="#br0">23821 16759 0,'0'0'5,"0"0"4,58 0 1,12-4 0,38 0-2,32-4 2,9-9-1,-12 1 0,-30 8 1,-20 8-1,-16 8 0</inkml:trace>
    </iact:actionData>
  </iact:action>
  <iact:action type="add" startTime="97406">
    <iact:property name="dataType"/>
    <iact:actionData xml:id="d35">
      <inkml:trace xmlns:inkml="http://www.w3.org/2003/InkML" xml:id="stk35" contextRef="#ctx0" brushRef="#br0">20573 4016 0,'0'0'6,"0"0"5,0 0-2,0 0 0,0 0 0,0 0 0,0 0 0,0 0 1,0 0-1,-33 58 0,29-25 1,0 16-1,0 34 0,4 25 1,4 37 0,12 45-1,-3 34 0,-1 16 0,0 21 0,-7 16 1,-5 13-1,0 25 0,0 12 0,0-4 0</inkml:trace>
    </iact:actionData>
  </iact:action>
  <iact:action type="add" startTime="98100">
    <iact:property name="dataType"/>
    <iact:actionData xml:id="d36">
      <inkml:trace xmlns:inkml="http://www.w3.org/2003/InkML" xml:id="stk36" contextRef="#ctx0" brushRef="#br0">21458 3668 0,'0'0'6,"0"0"3,0 0 1,0 0-1,0 0 1,46 0-2,4 0 2,12-8-1,16-9 1,9 0-1,25 1 0,33-17 1,24 8 2,26-8-3,3 0 0,-11 8 1,3 0 0,0 0-1,-8 0 0,0 0 0,17-8 0,8 9 1,8-1-1,37 0 0,-4 0 0,26 17 0,23-1 2</inkml:trace>
    </iact:actionData>
  </iact:action>
  <iact:action type="add" startTime="110575">
    <iact:property name="dataType"/>
    <iact:actionData xml:id="d37">
      <inkml:trace xmlns:inkml="http://www.w3.org/2003/InkML" xml:id="stk37" contextRef="#ctx0" brushRef="#br0">19650 16888 0,'0'0'2,"0"0"0,0 0 8,42-8-1,-1 3 0,25 1 0,9 4 1,8 0-1,-5 0 0,-16 0 2,-8 4-3,-8 1 1</inkml:trace>
    </iact:actionData>
  </iact:action>
  <iact:action type="add" startTime="110841">
    <iact:property name="dataType"/>
    <iact:actionData xml:id="d38">
      <inkml:trace xmlns:inkml="http://www.w3.org/2003/InkML" xml:id="stk38" contextRef="#ctx0" brushRef="#br0">19675 16176 0,'0'0'9,"0"0"-3,0 0 4,0 0-1,-25 58 1,25 4-1,9 45 0,11 51 0,9 24 1,9 8-1,-5-12 1,-13-24-1,-7-22 0,-1-24 0,-4-50 1,-3-42-1</inkml:trace>
    </iact:actionData>
  </iact:action>
  <iact:action type="add" startTime="111266">
    <iact:property name="dataType"/>
    <iact:actionData xml:id="d39">
      <inkml:trace xmlns:inkml="http://www.w3.org/2003/InkML" xml:id="stk39" contextRef="#ctx0" brushRef="#br0">19270 16892 0,'0'0'7,"0"0"2,0 0 0,0 0 1,0 0-1,66-12 0,-8 3 1,21-3-1,36-1 0,30 5 2,21 0-2,-5-5 0,-12-7 1</inkml:trace>
    </iact:actionData>
  </iact:action>
  <iact:action type="add" startTime="115395">
    <iact:property name="dataType"/>
    <iact:actionData xml:id="d40">
      <inkml:trace xmlns:inkml="http://www.w3.org/2003/InkML" xml:id="stk40" contextRef="#ctx0" brushRef="#br0">16113 13294 0,'0'0'2,"0"0"-1,0 0 9,0 0-1,0 0 1,0 0-1,0 0 0,0 0 1,0 0-1,0 0 0,0 0 0,0 0 1,0 0-1,0 0 0,0 0 1,66-25-1,-4 25 0,13 0 1,3 0-1,-7 4 0,-13-4 1,-9 0 1,-3 0-3,-1 0 1,9 4 0,8 1 1,21-1-1,12 0 1,0 0-1,-8 0 0,-17 0 0,-8-4 0,-4 4 1,-4-4-1,17 0 0,15 0 0,18 0 0,3 5 1,-11-5 0,-22 0 0,-8 0-3,0 0 4,5 0-2,20 0 2,12 0-5,5 0 5,-9 0-2,-20 0 0,-17 0 0,0 0 1,8-5-2,13 1 4,16 0-5,9 0 2,-9 4 0,-20 0 3,-13 0-5,-12 0 3,-1 0-1,5-4 0,21 0 1,16 0-1,13-1 0,-1 1 1,-16 4-1,-20-4 0,-13 4 1,-1-4-1,14 0 0,16 0 2,24 0-3,5 0 1,-8 4 2,-25 0-2,-26 0-2,-7 0 3,0 0 0,8 0-1,16 0 0,25 0 0,5 0 0,-9 0 1,-16 0 0,-21 0-2,-13 0 2,-12 0-1,-8 0 0,-4 0 3,-5 0-6,9 0 4,16-5-1</inkml:trace>
    </iact:actionData>
  </iact:action>
  <iact:action type="add" startTime="116653">
    <iact:property name="dataType"/>
    <iact:actionData xml:id="d41">
      <inkml:trace xmlns:inkml="http://www.w3.org/2003/InkML" xml:id="stk41" contextRef="#ctx0" brushRef="#br0">16262 13679 0,'0'0'5,"0"0"5,0 0-1,0 0 0,0 0 1,0 0-1,0 0 0,0 0 1,62-8-1,-21 0 0,13-1 0,8 1 0,4 0 1,-4-1-1,1 5 1,-1 4 0,0 0-1,4 0 0,4 0 0,5-4 1,7-4-1,5 4 0,4 0 0,0 4 1,5 4-1,11 0 1,9-4-1,4-4-1,-4 4 2,0 4-1,-9 4 1,-3-4-1,-1 0 0,-4-4 1,5 0-1,7 5 0,5-1 0,4 0 1,0 0-1,-4 0 0,-4 0 1,-5 0-1,9 1 1,-4-1-1,12 0-1,8-4 2,9 0 0,16 0-2,9 0 2,-1 0-2,9 0 2,8 0-1,-4 4 1,0 0-1,0 0 0,0-4 1,-17 4-1,-4 1 0,1-1 1,-5 0-1,-21-4 0,0-4 0</inkml:trace>
    </iact:actionData>
  </iact:action>
  <iact:action type="add" startTime="124927">
    <iact:property name="dataType"/>
    <iact:actionData xml:id="d42">
      <inkml:trace xmlns:inkml="http://www.w3.org/2003/InkML" xml:id="stk42" contextRef="#ctx0" brushRef="#br0">11446 5059 0,'0'0'2,"0"0"1,0 0 6,0 0-1,0 0 2,0 0-1,50-8 0,-25 8 1,8-4-1,-9-1 0,5 5 1,5 0-1,3 0 1,0 0-1,13 0 0,-1 5 0,9 3 1,17 0 1,7 5-3,5-1 1,-4-4 1,-13-4 0,-8-4-2,-8-4 1,0-4 1,0-9-2</inkml:trace>
    </iact:actionData>
  </iact:action>
  <iact:action type="add" startTime="126079">
    <iact:property name="dataType"/>
    <iact:actionData xml:id="d43">
      <inkml:trace xmlns:inkml="http://www.w3.org/2003/InkML" xml:id="stk43" contextRef="#ctx0" brushRef="#br0">8322 7891 0,'0'0'6,"0"0"4,0 0-1,0 0 0,0 0 1,0 0-1,0 0 0,0 0 1,0 0-1,0 0 0,0 0 1,0 0-1,0 0 0,0 0 0,0 0 1,0 0-1,0 0 0,0 0 1,0 0-1,54 0 0,-25 0 0,12-4 1,13-4-1,17-5 0,7-3 0,1-1 1,-1 5 0,-7 7-1,3 1 0,9 0 1,0-4-1,12-5 0,0-3 0,-4-1 0,-8 9 1,-5 4-1,1 4 0,4 0 1,8-4-1,-4-5 0,-9-3 1,-7 0-1,-18 3 0,-7 1 0,-9 4 0,-4 0 1,0 4-1,5-4 1,3 0-1</inkml:trace>
    </iact:actionData>
  </iact:action>
  <iact:action type="add" startTime="127577">
    <iact:property name="dataType"/>
    <iact:actionData xml:id="d44">
      <inkml:trace xmlns:inkml="http://www.w3.org/2003/InkML" xml:id="stk44" contextRef="#ctx0" brushRef="#br0">11231 8065 0,'0'0'7,"0"0"3,0 0 0,0 0-3,0 0 3,0 0-1,0 0 0,0 0 1,58-25-1,-21 25 0,21 0 1,21-4-1,24-4 0,17-1 2,21 5-3,16 0 2,13 4-1,16 8 0,21 1 0,28 3 0</inkml:trace>
    </iact:actionData>
  </iact:action>
  <iact:action type="add" startTime="132657">
    <iact:property name="dataType"/>
    <iact:actionData xml:id="d45">
      <inkml:trace xmlns:inkml="http://www.w3.org/2003/InkML" xml:id="stk45" contextRef="#ctx0" brushRef="#br0">6386 8781 0,'0'0'2,"0"0"-1,0 0 10,0 0-3,0 0 1,0 0 1,0 0-1,0 0 0,0 0 1,0 0-1,0 0 0,0 0 0,0 0 0,66 8 1,-4 1-1,17-1 1,24-4-1,17 4 0,5 5 2,3-1-1,-4-3 0,0-9-2</inkml:trace>
    </iact:actionData>
  </iact:action>
  <iact:action type="add" startTime="133357">
    <iact:property name="dataType"/>
    <iact:actionData xml:id="d46">
      <inkml:trace xmlns:inkml="http://www.w3.org/2003/InkML" xml:id="stk46" contextRef="#ctx0" brushRef="#br0">16394 4566 0,'0'0'6,"0"0"3,0 0 1,0 0-1,0 0 0,0 0 1,0 0-1,0 0 0,0 0 1,46-25-1,12 21 0,37 0 0,33 4 1,25 8 0,0 9-1,-12 4 0,-17-5 0,-12 1 0</inkml:trace>
    </iact:actionData>
  </iact:action>
  <iact:action type="add" startTime="135176">
    <iact:property name="dataType"/>
    <iact:actionData xml:id="d47">
      <inkml:trace xmlns:inkml="http://www.w3.org/2003/InkML" xml:id="stk47" contextRef="#ctx0" brushRef="#br0">19721 6786 0,'0'0'7,"0"0"2,0 0 1,0 0-1,0 0 0</inkml:trace>
    </iact:actionData>
  </iact:action>
  <iact:action type="add" startTime="141557">
    <iact:property name="dataType"/>
    <iact:actionData xml:id="d48">
      <inkml:trace xmlns:inkml="http://www.w3.org/2003/InkML" xml:id="stk48" contextRef="#ctx0" brushRef="#br0">16452 15588 0,'0'0'3,"0"0"-3,0 0 10,62 4-1,21-4 1,54-4-2,41-9 3,28-11-2,-7-10 0,-9 1 1,-16 0-2,-21 8 1,-4 0 1,4 9-1,13-1 0,36-3 1,30-1-1,16-4 0,13-12 1,-13 4-1,-4-5 0,-16 5 0,-5 8 1,17 1-1,4 3 0,34 0 0,48 5 1</inkml:trace>
    </iact:actionData>
  </iact:action>
  <iact:action type="add" startTime="145720">
    <iact:property name="dataType"/>
    <iact:actionData xml:id="d49">
      <inkml:trace xmlns:inkml="http://www.w3.org/2003/InkML" xml:id="stk49" contextRef="#ctx0" brushRef="#br0">16874 10437 0,'0'0'2,"0"0"2,0 0 4,0 0 1,50 9 0,20-1 0,30 0 1,3 0-1,5 1 0,3 3 1,9-4-1,4 1 0,-8-5 0,-4 0 2,-13 4-2,17 9 0,8-1 0,-4-3 1,-4-9-1,-21 0 0,-8 0 0,4 4 2,4 5-3,13-1 1,4 1 1,3-5 0,-7 0-2,0 5 3,-1 3-3,-3 5 1,-5-4 0,0-5 0,0-4 1,5 5 1,12-1-4,8 0 3,12 5-1,5 0 1,4-1 0,0 1-1,4-1-1,0 1 1,16-1 0,13-3 2,4-5-1</inkml:trace>
    </iact:actionData>
  </iact:action>
  <iact:action type="add" startTime="153382">
    <iact:property name="dataType"/>
    <iact:actionData xml:id="d50">
      <inkml:trace xmlns:inkml="http://www.w3.org/2003/InkML" xml:id="stk50" contextRef="#ctx0" brushRef="#br0">16328 6881 0,'0'0'2,"0"0"-1,0 0 10,0 0-2,46 0-1,-9 0 2,8 0-1,5-4 1,-4-5-1,-1 1 0,-4 0 0,9-1 1,12 1-1,21 0 1,12 4-1,4 4 0,-3-4 1,-10-1-1,1 1 0,8 0 0,17 0 1,4 4-1,-8-4 1,-17 4-2,-21-4 2,-25 0-1</inkml:trace>
    </iact:actionData>
  </iact:action>
  <iact:action type="add" startTime="154553">
    <iact:property name="dataType"/>
    <iact:actionData xml:id="d51">
      <inkml:trace xmlns:inkml="http://www.w3.org/2003/InkML" xml:id="stk51" contextRef="#ctx0" brushRef="#br0">13444 9464 0,'0'0'6,"0"0"3,0 0 3,0 0-5,0 0 2,0 0 1,0 0-1,0 0 0,0 0 1,0 0-1,46-4 0,-34 4 0,5 0 2,8 0-3,16-4 1,17 0 1,12-4-1,17-1 0,0 1 0,12 0 2,9-1-3,12 1 2,4 0-1,8 0 0,-3 3 1,-1 5-1,25-4 0,21 0 0</inkml:trace>
    </iact:actionData>
  </iact:action>
  <iact:action type="add" startTime="156926">
    <iact:property name="dataType"/>
    <iact:actionData xml:id="d52">
      <inkml:trace xmlns:inkml="http://www.w3.org/2003/InkML" xml:id="stk52" contextRef="#ctx0" brushRef="#br0">3411 15468 0,'0'0'6,"0"0"4,0 0 1,0 0-4,0 0 3,0 0-1,0 0 0,0 0 0,0 0 0,0 0 0,0 49 1,0 9-1,0 33 1,0 42-1,0 24 3,0 30-4,0 11 3,0 1-4,0 12 3,0-4-1,0-12 2,0-1-4</inkml:trace>
    </iact:actionData>
  </iact:action>
  <iact:action type="add" startTime="157192">
    <iact:property name="dataType"/>
    <iact:actionData xml:id="d53">
      <inkml:trace xmlns:inkml="http://www.w3.org/2003/InkML" xml:id="stk53" contextRef="#ctx0" brushRef="#br0">3411 18188 0,'0'0'1,"0"0"0,0 0 6,0 0 3,0 0-2,0 0 2,0 0-1,0 0 0</inkml:trace>
    </iact:actionData>
  </iact:action>
  <iact:action type="add" startTime="157407">
    <iact:property name="dataType"/>
    <iact:actionData xml:id="d54">
      <inkml:trace xmlns:inkml="http://www.w3.org/2003/InkML" xml:id="stk54" contextRef="#ctx0" brushRef="#br0">4702 15265 0,'0'0'6,"0"0"4,0 0 1,0 0-3,0 0 1,0 54 0,-4 12 1,-4 50-1,-9 58 0,-8 70 3,5 33 2,-5 13-11,0-21 6,17-37 1,-9-37-2,9-34 3,0-28-3,-9-21 1,1-21 0,-9-17 1,8-16-1,5-12 0,-9-13 1,5-4-1,-9-9 1,8-11-1,-16-13 1</inkml:trace>
    </iact:actionData>
  </iact:action>
  <iact:action type="add" startTime="157735">
    <iact:property name="dataType"/>
    <iact:actionData xml:id="d55">
      <inkml:trace xmlns:inkml="http://www.w3.org/2003/InkML" xml:id="stk55" contextRef="#ctx0" brushRef="#br0">3428 17737 0,'0'0'3,"0"0"6,0 0 1,0 0-2,0 0 2,0 0-1,41 8 0,30-16 1,49-9-1,45-8 1,42-4 1,8 0-4,-25 9 3</inkml:trace>
    </iact:actionData>
  </iact:action>
  <iact:action type="add" startTime="158507">
    <iact:property name="dataType"/>
    <iact:actionData xml:id="d56">
      <inkml:trace xmlns:inkml="http://www.w3.org/2003/InkML" xml:id="stk56" contextRef="#ctx0" brushRef="#br0">6287 14983 0,'0'0'6,"0"0"5,-46-12-1,30 8-3,3 0 3,5-1-1,4 1 0,4 0 1,0 4-1,0 0 0,0 0 1,91-12-1,12-1 0,59-3 0,45-1 3,33 9-3,12 4 1,-8 8-1,0 17 1,-12 8-1,-13 8 1,-8 4-1,0-8 0,8-4 1,5-8-1,-9-9-1,-21-7 3,-28-5-3,-25 0 1</inkml:trace>
    </iact:actionData>
  </iact:action>
  <iact:action type="add" startTime="159044">
    <iact:property name="dataType"/>
    <iact:actionData xml:id="d57">
      <inkml:trace xmlns:inkml="http://www.w3.org/2003/InkML" xml:id="stk57" contextRef="#ctx0" brushRef="#br0">6096 15923 0,'0'0'6,"0"0"4,0 0-1,0 0 1,0 0-1,0 0 0,54-4 1,-4 4-1,20 4 0,5 4 0,24 1 1,9-5 0,24 0 1,33 4-2,26-4 0,28 5 1,4-5-1,1-4 0,-9 0 0,-8-4 2,-17 0-3,1-1 1,3 5 0,21 0 0,29 0 1,38 17-1,20 12 1,20 12-1</inkml:trace>
    </iact:actionData>
  </iact:action>
  <iact:action type="add" startTime="164206">
    <iact:property name="dataType"/>
    <iact:actionData xml:id="d58">
      <inkml:trace xmlns:inkml="http://www.w3.org/2003/InkML" xml:id="stk58" contextRef="#ctx0" brushRef="#br0">11260 11799 0,'0'0'2,"0"0"0,0 0 7,0 0 0,0 0 1,0 0-1,0 0 1,41-8-1,21 16 0,17 9 0,20 8 0,42 12 1,33 9 1,57 7-3,42-11 1,25-9 1,25-16-1,54-26 1,16-20-1,37-25 1,4-12-1,-28-4 0,12 4 0,-42 16 0,5 8 1,-17 18-1,-37 24 0,-9 12 0</inkml:trace>
    </iact:actionData>
  </iact:action>
  <iact:action type="add" startTime="164860">
    <iact:property name="dataType"/>
    <iact:actionData xml:id="d59">
      <inkml:trace xmlns:inkml="http://www.w3.org/2003/InkML" xml:id="stk59" contextRef="#ctx0" brushRef="#br0">11214 15302 0,'0'0'7,"0"0"2,0 0 0,0 0 1,0 0-1,0 0 0,0 0 0,75-54 1,16 29-1,37-8 0,50 0 2,45 4-3,51 4 2,57 13-1,57 12 0,63 16 0,71 18 1,16 11-1,-17 13 0,0 4 1,-37 0-1,-12 9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20:3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93">
    <iact:property name="dataType"/>
    <iact:actionData xml:id="d0">
      <inkml:trace xmlns:inkml="http://www.w3.org/2003/InkML" xml:id="stk0" contextRef="#ctx0" brushRef="#br0">6320 5846 0,'0'0'2,"0"0"2,0 0 4,0 0 0,0 0 1,0 0 0,0 0 1,0 0-1,0 0 0,29-42 1,-17 38-1,13-4 0,16-5 1,26-3-1,24-5 0,8 0 1,9 1 1,7-9 1,-3-4-4,-8 0 2,-18 4-1,-19 4 0,-14 8 0,-3 5 1,8 3-2,16-3 3,22 0-2,11-1-1,1-3 3,-17-1-3,-17 5 2,-12-1-1,5 5 0,11 0 1,13 4-2,13 4 3,-1 0-3,-12 0 1,-4 4 0,16 0 1,13 0-1,17 0 0,7-4 0,-24-4 1,-25 0 0,-16 4-2,-1 0 2,13 4-1,25 4 0,12-4 0,-4 0 0,-9 1 1,5-1-1,8-4 1,13-4-2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CC8745C-4339-42AE-A922-8869470841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4E2F348-6CF4-4009-A601-4B67FCD533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7C7153E-FD25-4B35-A713-5DA744416DC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32BC3341-B2EC-4ED1-8955-94A551331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86A4D0C8-9BB7-4FD1-BA5E-3BC9303AB6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04412B0D-4E1C-4AA6-B27B-F05C5CEFB5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F60E10C-BDC7-4CB4-86F7-351D6014E2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6306CF48-498D-4753-9A5C-77A0357A8DC9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44CF0E8-D17E-4F6D-8E9A-20FCDB36E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820614D2-D42B-4DC4-B5DE-C3560AF5C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B3F940EB-8B0A-4EA9-8D41-E22007A32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811AF4C9-0585-46A1-84CF-C6942E35F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7534687-281C-4889-B631-66F9547EC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FE0AEC3-F637-49D3-8747-A27E18705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8A5A9EF-FABC-48C1-A596-9A39893A6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A9ADEE6-412A-4533-8048-45D5068AC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031B4C0-5659-4E6E-860F-8601CEE7E2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529D014-0D8C-44A7-9FFA-6A3C5FA1C1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BFF8D410-73E5-4ABF-A28B-43A7905A66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531EAC11-9F24-477D-B32D-99D53454BD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86B85E6-E755-4811-9925-7EFEF6A226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8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27DE4B2-8E2C-4937-A287-BDC689BC9A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0647594-3023-4A4E-955A-8F543819D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90C9903-9D11-4338-886B-ED4F372A22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DD2A6-A62C-4356-B40C-5DCD05BD37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12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9F6BC7E-6458-4A59-A343-8716197E59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43CD883-6277-46FB-8E06-B51A534A5B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F14C814-512A-4669-8D1E-A1D401B749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048E2-74E7-41D6-9156-75C7B5AE4A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54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B00DC8E-E53D-48C7-80B8-82384E349F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09E8F5B-831A-4B23-8A7A-89CB345B38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C893491-04C7-4331-B5A2-5C137DB95F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86B69-0B37-4564-B5C9-64694096F0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193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9985F5E-10B2-431A-8C69-8809AEB20D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3A49EF4-3FA3-458B-978A-D38DA474A6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0D7A661-257B-4ED7-A6C0-1A647915D4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CC608-9743-4DFF-96C8-86B8400580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570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7066957-57E6-4C7E-8802-F8CF7E871C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1008F54-949E-45B9-9AA9-3960B1EECF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BD1A44B-42D3-4915-9AC5-7E673AD541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EEB8D-3FF3-4FB7-821B-2EDD10807B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308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E673DE3D-7BC8-4770-A1FD-45F4570519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D736EBB0-11D3-4070-A89E-CE1A7ED225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1425829-7246-4705-8896-A03BB84AC7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D2A2C-51F5-4827-AF13-072C302508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19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4DC081B-F3EC-4146-BABE-A2A599A76F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5A60E48-048D-417A-847C-6BA2447282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44256B0-C699-4075-976B-B93F7E242A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8B218-1AD5-42E5-BED1-9B207FB8B4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374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930BA8E-3D6C-4919-9E36-0311CB3D22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636D3911-FDCE-4598-8856-89DB899AC1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3DA2F98-03C6-4DE0-A7F8-F78816F09A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C3D4D-08C6-4566-88FD-2BE706DAB3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362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1D73C40-0603-417E-88CB-A26EAAB17C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8E09EEA-4727-4A05-8770-181F3E018F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283BEC2-DD1E-4B7B-B91D-80FD0885D8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D263E-CAC9-423D-A984-3773D0AA48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647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4980CBC-059A-487F-B3C8-31C263DEBF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6F1CB49-A198-4288-B4B0-FC8695835C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D1F59A7-797A-4E4D-B814-DABEA5CD47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62D32-9D11-4565-AEDA-A24A57F088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309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A639E0-936A-4D2C-821B-E8324863214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F7072CF-EA1F-4602-94FE-05A61AA1DC5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C5A6C83-874A-4216-9888-A60D5C4084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639BB4-AA9B-452B-91BB-47656D5D56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44B8AAE-09A1-4C91-917D-0E2EFAB96C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CCE5EE7-EAFD-49E4-A010-860AA16C62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CC7FEDA-2C2E-414E-A825-CF883A124F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9899F198-B5D6-4F8C-A275-0D081B18C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3558BB6C-9090-4FFC-85CB-35AE558E60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A66FD80-EE42-41D4-85DE-3072C873E0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50C71AA-6DED-4805-9805-115CA27D3B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22CB7BE7-C465-4067-A8C3-D970DC7241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9D3C9070-48F4-4B00-87DB-963254191F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87DF327-293C-4205-9CA4-6D2F689F2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4.6.5  </a:t>
            </a:r>
            <a:r>
              <a:rPr lang="zh-CN" altLang="en-US"/>
              <a:t>算符优先分析的错误处理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59D10C5-D041-4BC9-9434-8E0237B628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/>
              <a:t>两种错误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栈顶和当前输入两个终结符无优先关系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句柄与任何产生式右部都不相同</a:t>
            </a:r>
          </a:p>
          <a:p>
            <a:pPr marL="609600" indent="-609600" eaLnBrk="1" hangingPunct="1"/>
            <a:r>
              <a:rPr lang="zh-CN" altLang="en-US"/>
              <a:t>只有这两个错误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考虑算法</a:t>
            </a:r>
            <a:r>
              <a:rPr lang="en-US" altLang="zh-CN"/>
              <a:t>4.5</a:t>
            </a:r>
            <a:r>
              <a:rPr lang="zh-CN" altLang="en-US"/>
              <a:t>，总会找到⋖</a:t>
            </a:r>
            <a:r>
              <a:rPr lang="en-US" altLang="zh-CN"/>
              <a:t>——</a:t>
            </a:r>
            <a:r>
              <a:rPr lang="zh-CN" altLang="en-US"/>
              <a:t>栈底为</a:t>
            </a:r>
            <a:r>
              <a:rPr lang="en-US" altLang="zh-CN"/>
              <a:t>$</a:t>
            </a:r>
            <a:r>
              <a:rPr lang="zh-CN" altLang="en-US"/>
              <a:t>，优先级低于任何终结符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压栈过程中相邻符号必须满足⋖、≐，因此，算法肯定可以找到句柄，进行归约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C4E064-4C74-40A3-AEDA-31F142652E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8680" y="2326680"/>
              <a:ext cx="6028200" cy="1961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C4E064-4C74-40A3-AEDA-31F142652E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320" y="2317320"/>
                <a:ext cx="6046920" cy="1980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6823335-8740-40FE-AA49-53469F61A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716"/>
    </mc:Choice>
    <mc:Fallback>
      <p:transition spd="slow" advTm="126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87C664D-EFDA-4E98-980C-52920034A7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处理归约错误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508BA32-1DD0-4C90-8C91-74A5AFDEE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错误诊断信息</a:t>
            </a:r>
            <a:r>
              <a:rPr lang="en-US" altLang="zh-CN"/>
              <a:t>——</a:t>
            </a:r>
            <a:r>
              <a:rPr lang="zh-CN" altLang="en-US"/>
              <a:t>句柄“像”哪个产生式右部？</a:t>
            </a:r>
          </a:p>
          <a:p>
            <a:pPr eaLnBrk="1" hangingPunct="1"/>
            <a:r>
              <a:rPr lang="zh-CN" altLang="en-US"/>
              <a:t>句柄</a:t>
            </a:r>
            <a:r>
              <a:rPr lang="en-US" altLang="zh-CN"/>
              <a:t>abc</a:t>
            </a:r>
          </a:p>
          <a:p>
            <a:pPr lvl="1" eaLnBrk="1" hangingPunct="1"/>
            <a:r>
              <a:rPr lang="zh-CN" altLang="en-US"/>
              <a:t>右部</a:t>
            </a:r>
            <a:r>
              <a:rPr lang="en-US" altLang="zh-CN"/>
              <a:t>aEcE</a:t>
            </a:r>
            <a:r>
              <a:rPr lang="zh-CN" altLang="en-US"/>
              <a:t>：“非法的</a:t>
            </a:r>
            <a:r>
              <a:rPr lang="en-US" altLang="zh-CN"/>
              <a:t>b”</a:t>
            </a:r>
          </a:p>
          <a:p>
            <a:pPr lvl="1" eaLnBrk="1" hangingPunct="1"/>
            <a:r>
              <a:rPr lang="en-US" altLang="zh-CN"/>
              <a:t>abEdc</a:t>
            </a:r>
            <a:r>
              <a:rPr lang="zh-CN" altLang="en-US"/>
              <a:t>：“缺少</a:t>
            </a:r>
            <a:r>
              <a:rPr lang="en-US" altLang="zh-CN"/>
              <a:t>d”</a:t>
            </a:r>
          </a:p>
          <a:p>
            <a:pPr lvl="1" eaLnBrk="1" hangingPunct="1"/>
            <a:r>
              <a:rPr lang="zh-CN" altLang="en-US"/>
              <a:t>终结符匹配，非终结符不匹配，句柄中无非终结符，右部</a:t>
            </a:r>
            <a:r>
              <a:rPr lang="en-US" altLang="zh-CN"/>
              <a:t>aEbc</a:t>
            </a:r>
            <a:r>
              <a:rPr lang="zh-CN" altLang="en-US"/>
              <a:t>：“缺少</a:t>
            </a:r>
            <a:r>
              <a:rPr lang="en-US" altLang="zh-CN"/>
              <a:t>E”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0BFD00-7E6E-4252-BBDB-E2D727D03E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6120" y="1919520"/>
              <a:ext cx="4838040" cy="3139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0BFD00-7E6E-4252-BBDB-E2D727D03E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6760" y="1910160"/>
                <a:ext cx="4856760" cy="3158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3E9EF5E-B06E-416F-992E-B1DDB59E0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73"/>
    </mc:Choice>
    <mc:Fallback>
      <p:transition spd="slow" advTm="72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E386431-885B-48B0-A32F-754335D0A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难点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C10801B-6612-4BBE-B655-B01BBD5D3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 sz="2800"/>
              <a:t>有穷或无穷个符号串“可被弹出”？</a:t>
            </a:r>
            <a:br>
              <a:rPr lang="zh-CN" altLang="en-US" sz="2800"/>
            </a:br>
            <a:r>
              <a:rPr lang="en-US" altLang="zh-CN" sz="2800"/>
              <a:t>b</a:t>
            </a:r>
            <a:r>
              <a:rPr lang="en-US" altLang="zh-CN" sz="2800" baseline="-25000"/>
              <a:t>1</a:t>
            </a:r>
            <a:r>
              <a:rPr lang="en-US" altLang="zh-CN" sz="2800"/>
              <a:t>≐b</a:t>
            </a:r>
            <a:r>
              <a:rPr lang="en-US" altLang="zh-CN" sz="2800" baseline="-25000"/>
              <a:t>2</a:t>
            </a:r>
            <a:r>
              <a:rPr lang="en-US" altLang="zh-CN" sz="2800"/>
              <a:t>≐…≐b</a:t>
            </a:r>
            <a:r>
              <a:rPr lang="en-US" altLang="zh-CN" sz="2800" baseline="-25000"/>
              <a:t>k</a:t>
            </a:r>
            <a:endParaRPr lang="en-US" altLang="zh-CN" sz="2800"/>
          </a:p>
          <a:p>
            <a:pPr eaLnBrk="1" hangingPunct="1"/>
            <a:r>
              <a:rPr lang="zh-CN" altLang="en-US" sz="2800"/>
              <a:t>有穷，预先计算符号串“最相像”右部</a:t>
            </a:r>
          </a:p>
          <a:p>
            <a:pPr eaLnBrk="1" hangingPunct="1"/>
            <a:r>
              <a:rPr lang="zh-CN" altLang="en-US" sz="2800"/>
              <a:t>有向图</a:t>
            </a:r>
          </a:p>
          <a:p>
            <a:pPr lvl="1" eaLnBrk="1" hangingPunct="1"/>
            <a:r>
              <a:rPr lang="zh-CN" altLang="en-US" sz="2400"/>
              <a:t>节点</a:t>
            </a:r>
            <a:r>
              <a:rPr lang="zh-CN" altLang="en-US" sz="2400">
                <a:sym typeface="Wingdings" panose="05000000000000000000" pitchFamily="2" charset="2"/>
              </a:rPr>
              <a:t>终结符</a:t>
            </a:r>
          </a:p>
          <a:p>
            <a:pPr lvl="1" eaLnBrk="1" hangingPunct="1"/>
            <a:r>
              <a:rPr lang="en-US" altLang="zh-CN" sz="2400">
                <a:sym typeface="Wingdings" panose="05000000000000000000" pitchFamily="2" charset="2"/>
              </a:rPr>
              <a:t>a</a:t>
            </a:r>
            <a:r>
              <a:rPr lang="zh-CN" altLang="en-US" sz="2400">
                <a:sym typeface="Wingdings" panose="05000000000000000000" pitchFamily="2" charset="2"/>
              </a:rPr>
              <a:t>到</a:t>
            </a:r>
            <a:r>
              <a:rPr lang="en-US" altLang="zh-CN" sz="2400">
                <a:sym typeface="Wingdings" panose="05000000000000000000" pitchFamily="2" charset="2"/>
              </a:rPr>
              <a:t>b</a:t>
            </a:r>
            <a:r>
              <a:rPr lang="zh-CN" altLang="en-US" sz="2400">
                <a:sym typeface="Wingdings" panose="05000000000000000000" pitchFamily="2" charset="2"/>
              </a:rPr>
              <a:t>的边</a:t>
            </a:r>
            <a:r>
              <a:rPr lang="en-US" altLang="zh-CN" sz="2400">
                <a:sym typeface="Wingdings" panose="05000000000000000000" pitchFamily="2" charset="2"/>
              </a:rPr>
              <a:t>a </a:t>
            </a:r>
            <a:r>
              <a:rPr lang="en-US" altLang="zh-CN" sz="2400"/>
              <a:t>≐b</a:t>
            </a:r>
          </a:p>
          <a:p>
            <a:pPr lvl="1" eaLnBrk="1" hangingPunct="1"/>
            <a:r>
              <a:rPr lang="zh-CN" altLang="en-US" sz="2400"/>
              <a:t>路径</a:t>
            </a:r>
            <a:r>
              <a:rPr lang="zh-CN" altLang="en-US" sz="2400">
                <a:sym typeface="Wingdings" panose="05000000000000000000" pitchFamily="2" charset="2"/>
              </a:rPr>
              <a:t>“可被弹出”的符号串</a:t>
            </a:r>
          </a:p>
          <a:p>
            <a:pPr eaLnBrk="1" hangingPunct="1"/>
            <a:r>
              <a:rPr lang="zh-CN" altLang="en-US" sz="2800"/>
              <a:t>开始、结束符号，</a:t>
            </a:r>
            <a:r>
              <a:rPr lang="en-US" altLang="zh-CN" sz="2800"/>
              <a:t>a</a:t>
            </a:r>
            <a:r>
              <a:rPr lang="en-US" altLang="zh-CN" sz="2400"/>
              <a:t>⋖</a:t>
            </a:r>
            <a:r>
              <a:rPr lang="en-US" altLang="zh-CN" sz="2800"/>
              <a:t>b</a:t>
            </a:r>
            <a:r>
              <a:rPr lang="en-US" altLang="zh-CN" sz="2800" baseline="-25000"/>
              <a:t>1</a:t>
            </a:r>
            <a:r>
              <a:rPr lang="zh-CN" altLang="en-US" sz="2800"/>
              <a:t>，</a:t>
            </a:r>
            <a:r>
              <a:rPr lang="en-US" altLang="zh-CN" sz="2800"/>
              <a:t>b</a:t>
            </a:r>
            <a:r>
              <a:rPr lang="en-US" altLang="zh-CN" sz="2800" baseline="-25000"/>
              <a:t>k</a:t>
            </a:r>
            <a:r>
              <a:rPr lang="en-US" altLang="zh-CN" sz="2400"/>
              <a:t>⋗</a:t>
            </a:r>
            <a:r>
              <a:rPr lang="en-US" altLang="zh-CN" sz="2800"/>
              <a:t>c</a:t>
            </a:r>
          </a:p>
          <a:p>
            <a:pPr eaLnBrk="1" hangingPunct="1"/>
            <a:r>
              <a:rPr lang="zh-CN" altLang="en-US" sz="2800"/>
              <a:t>回路</a:t>
            </a:r>
            <a:r>
              <a:rPr lang="en-US" altLang="zh-CN" sz="2800"/>
              <a:t>——</a:t>
            </a:r>
            <a:r>
              <a:rPr lang="zh-CN" altLang="en-US" sz="2800"/>
              <a:t>无穷多个符号串；否则，有穷</a:t>
            </a:r>
            <a:endParaRPr lang="zh-CN" altLang="en-US" sz="24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455E77F-6A29-4493-A132-9BBFE72C51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3280" y="1684080"/>
              <a:ext cx="5977440" cy="4115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455E77F-6A29-4493-A132-9BBFE72C51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3920" y="1674720"/>
                <a:ext cx="5996160" cy="4134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C8B921A-DC0C-4523-886C-103483393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02"/>
    </mc:Choice>
    <mc:Fallback>
      <p:transition spd="slow" advTm="96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0C55B19-7B79-47CD-A12F-93235378BA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4.31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7A19592-4693-4234-91F3-14685F438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kumimoji="0" lang="en-US" altLang="zh-CN" sz="2800" b="1">
                <a:sym typeface="Symbol" panose="05050102010706020507" pitchFamily="18" charset="2"/>
              </a:rPr>
              <a:t>E  E 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kumimoji="0" lang="en-US" altLang="zh-CN" sz="2800" b="1">
                <a:sym typeface="Symbol" panose="05050102010706020507" pitchFamily="18" charset="2"/>
              </a:rPr>
              <a:t> E | E 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 E | E 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800" b="1">
                <a:sym typeface="Symbol" panose="05050102010706020507" pitchFamily="18" charset="2"/>
              </a:rPr>
              <a:t> E | E</a:t>
            </a:r>
            <a:r>
              <a:rPr kumimoji="0" lang="en-US" altLang="zh-CN" sz="2800" b="1">
                <a:solidFill>
                  <a:srgbClr val="3333CC"/>
                </a:solidFill>
                <a:latin typeface="宋体" panose="02010600030101010101" pitchFamily="2" charset="-122"/>
              </a:rPr>
              <a:t>↑</a:t>
            </a:r>
            <a:r>
              <a:rPr kumimoji="0" lang="en-US" altLang="zh-CN" sz="2800" b="1">
                <a:sym typeface="Symbol" panose="05050102010706020507" pitchFamily="18" charset="2"/>
              </a:rPr>
              <a:t>E | E 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^</a:t>
            </a:r>
            <a:r>
              <a:rPr kumimoji="0" lang="en-US" altLang="zh-CN" sz="2800" b="1">
                <a:sym typeface="Symbol" panose="05050102010706020507" pitchFamily="18" charset="2"/>
              </a:rPr>
              <a:t> E | 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kumimoji="0" lang="en-US" altLang="zh-CN" sz="2800" b="1">
                <a:sym typeface="Symbol" panose="05050102010706020507" pitchFamily="18" charset="2"/>
              </a:rPr>
              <a:t> E  | 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ym typeface="Symbol" panose="05050102010706020507" pitchFamily="18" charset="2"/>
              </a:rPr>
              <a:t> E 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800" b="1">
                <a:sym typeface="Symbol" panose="05050102010706020507" pitchFamily="18" charset="2"/>
              </a:rPr>
              <a:t> | </a:t>
            </a:r>
            <a:r>
              <a:rPr kumimoji="0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</a:p>
          <a:p>
            <a:pPr eaLnBrk="1" hangingPunct="1"/>
            <a:r>
              <a:rPr lang="en-US" altLang="zh-CN"/>
              <a:t>(≐)</a:t>
            </a:r>
            <a:r>
              <a:rPr lang="zh-CN" altLang="en-US"/>
              <a:t>，</a:t>
            </a:r>
            <a:r>
              <a:rPr lang="en-US" altLang="zh-CN"/>
              <a:t>)</a:t>
            </a:r>
            <a:r>
              <a:rPr lang="zh-CN" altLang="en-US"/>
              <a:t>外均可作开始符号，</a:t>
            </a:r>
            <a:r>
              <a:rPr lang="en-US" altLang="zh-CN"/>
              <a:t>(</a:t>
            </a:r>
            <a:r>
              <a:rPr lang="zh-CN" altLang="en-US"/>
              <a:t>外均可做结束符号</a:t>
            </a:r>
          </a:p>
          <a:p>
            <a:pPr eaLnBrk="1" hangingPunct="1"/>
            <a:r>
              <a:rPr lang="zh-CN" altLang="en-US"/>
              <a:t>长度为</a:t>
            </a:r>
            <a:r>
              <a:rPr lang="en-US" altLang="zh-CN"/>
              <a:t>1</a:t>
            </a:r>
            <a:r>
              <a:rPr lang="zh-CN" altLang="en-US"/>
              <a:t>路径：</a:t>
            </a:r>
            <a:r>
              <a:rPr lang="en-US" altLang="zh-CN"/>
              <a:t>+, -, *, /, </a:t>
            </a:r>
            <a:r>
              <a:rPr kumimoji="0" lang="en-US" altLang="zh-CN" b="1"/>
              <a:t>↑, id</a:t>
            </a:r>
            <a:r>
              <a:rPr kumimoji="0" lang="zh-CN" altLang="en-US"/>
              <a:t>，长度为</a:t>
            </a:r>
            <a:r>
              <a:rPr kumimoji="0" lang="en-US" altLang="zh-CN"/>
              <a:t>2</a:t>
            </a:r>
            <a:r>
              <a:rPr kumimoji="0" lang="zh-CN" altLang="en-US"/>
              <a:t>：</a:t>
            </a:r>
            <a:r>
              <a:rPr kumimoji="0" lang="en-US" altLang="zh-CN"/>
              <a:t>( 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477FC59-8935-4136-AE57-E9165C4666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2520" y="2894400"/>
              <a:ext cx="7319520" cy="1677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477FC59-8935-4136-AE57-E9165C4666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160" y="2885040"/>
                <a:ext cx="7338240" cy="169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6B2B018-CC69-4E48-A5B7-24432D73C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34"/>
    </mc:Choice>
    <mc:Fallback>
      <p:transition spd="slow" advTm="59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4E440D1-B7B9-4F11-AA2A-466729BB0B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4.31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8B7AE21-7346-4835-95A1-670BC8949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kumimoji="0" lang="zh-CN" altLang="en-US" sz="2800"/>
              <a:t>错误检测</a:t>
            </a:r>
          </a:p>
          <a:p>
            <a:pPr lvl="1" eaLnBrk="1" hangingPunct="1"/>
            <a:r>
              <a:rPr kumimoji="0" lang="zh-CN" altLang="en-US" sz="2400">
                <a:latin typeface="宋体" panose="02010600030101010101" pitchFamily="2" charset="-122"/>
              </a:rPr>
              <a:t>若归约</a:t>
            </a:r>
            <a:r>
              <a:rPr lang="en-US" altLang="zh-CN" sz="2400"/>
              <a:t>+, -, *, /, </a:t>
            </a:r>
            <a:r>
              <a:rPr kumimoji="0" lang="en-US" altLang="zh-CN" sz="2400"/>
              <a:t>↑</a:t>
            </a:r>
            <a:r>
              <a:rPr kumimoji="0" lang="zh-CN" altLang="en-US" sz="2400"/>
              <a:t>，检查两侧是否都有非终结符，若不是，错误信息“缺少运算数”</a:t>
            </a:r>
          </a:p>
          <a:p>
            <a:pPr lvl="1" eaLnBrk="1" hangingPunct="1"/>
            <a:r>
              <a:rPr kumimoji="0" lang="zh-CN" altLang="en-US" sz="2400"/>
              <a:t>若归约</a:t>
            </a:r>
            <a:r>
              <a:rPr kumimoji="0" lang="en-US" altLang="zh-CN" sz="2400" b="1"/>
              <a:t>id</a:t>
            </a:r>
            <a:r>
              <a:rPr kumimoji="0" lang="zh-CN" altLang="en-US" sz="2400"/>
              <a:t>，检查左侧或右侧没有非终结符。若不是，“缺少运算符”</a:t>
            </a:r>
          </a:p>
          <a:p>
            <a:pPr lvl="1" eaLnBrk="1" hangingPunct="1"/>
            <a:r>
              <a:rPr kumimoji="0" lang="zh-CN" altLang="en-US" sz="2400"/>
              <a:t>若归约</a:t>
            </a:r>
            <a:r>
              <a:rPr kumimoji="0" lang="en-US" altLang="zh-CN" sz="2400"/>
              <a:t>( )</a:t>
            </a:r>
            <a:r>
              <a:rPr kumimoji="0" lang="zh-CN" altLang="en-US" sz="2400"/>
              <a:t>，检查括号之间存在一个非终结符。若不是，“括号间缺少表达式”</a:t>
            </a:r>
          </a:p>
          <a:p>
            <a:pPr eaLnBrk="1" hangingPunct="1"/>
            <a:r>
              <a:rPr kumimoji="0" lang="zh-CN" altLang="en-US" sz="2800"/>
              <a:t>无穷情况，不能逐个情况考虑，通用函数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C8B68CB-1317-4E2E-A0DC-009F2AF04E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8160" y="1004400"/>
              <a:ext cx="6890760" cy="3808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C8B68CB-1317-4E2E-A0DC-009F2AF04E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8800" y="995040"/>
                <a:ext cx="6909480" cy="3827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E1DB5D0-CEE1-46F6-9E65-BB1D881148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895"/>
    </mc:Choice>
    <mc:Fallback>
      <p:transition spd="slow" advTm="11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C0DA032-D982-4DEB-A623-C7011A606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处理移进</a:t>
            </a:r>
            <a:r>
              <a:rPr lang="en-US" altLang="zh-CN"/>
              <a:t>/</a:t>
            </a:r>
            <a:r>
              <a:rPr lang="zh-CN" altLang="en-US"/>
              <a:t>归约错误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DE8433E-746F-4972-8444-B0AFCCD150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栈顶、输入两个终结符无优先关系</a:t>
            </a:r>
          </a:p>
          <a:p>
            <a:pPr eaLnBrk="1" hangingPunct="1"/>
            <a:r>
              <a:rPr lang="zh-CN" altLang="en-US"/>
              <a:t>修改栈、输入</a:t>
            </a:r>
            <a:r>
              <a:rPr lang="en-US" altLang="zh-CN"/>
              <a:t>——</a:t>
            </a:r>
            <a:r>
              <a:rPr lang="zh-CN" altLang="en-US"/>
              <a:t>避免无限循环</a:t>
            </a:r>
          </a:p>
          <a:p>
            <a:pPr eaLnBrk="1" hangingPunct="1"/>
            <a:r>
              <a:rPr lang="zh-CN" altLang="en-US"/>
              <a:t>策略一：保证移进</a:t>
            </a:r>
          </a:p>
          <a:p>
            <a:pPr lvl="1" eaLnBrk="1" hangingPunct="1"/>
            <a:r>
              <a:rPr lang="zh-CN" altLang="en-US"/>
              <a:t>栈顶</a:t>
            </a:r>
            <a:r>
              <a:rPr lang="en-US" altLang="zh-CN"/>
              <a:t>ab</a:t>
            </a:r>
            <a:r>
              <a:rPr lang="zh-CN" altLang="en-US"/>
              <a:t>，输入</a:t>
            </a:r>
            <a:r>
              <a:rPr lang="en-US" altLang="zh-CN"/>
              <a:t>cd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、</a:t>
            </a:r>
            <a:r>
              <a:rPr lang="en-US" altLang="zh-CN"/>
              <a:t>c</a:t>
            </a:r>
            <a:r>
              <a:rPr lang="zh-CN" altLang="en-US"/>
              <a:t>无优先关系</a:t>
            </a:r>
          </a:p>
          <a:p>
            <a:pPr lvl="1" eaLnBrk="1" hangingPunct="1"/>
            <a:r>
              <a:rPr lang="en-US" altLang="zh-CN"/>
              <a:t>a</a:t>
            </a:r>
            <a:r>
              <a:rPr lang="en-US" altLang="zh-CN" u="sng"/>
              <a:t>⋖</a:t>
            </a:r>
            <a:r>
              <a:rPr lang="en-US" altLang="zh-CN"/>
              <a:t>c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/>
              <a:t>删除</a:t>
            </a:r>
            <a:r>
              <a:rPr lang="en-US" altLang="zh-CN"/>
              <a:t>b</a:t>
            </a:r>
          </a:p>
          <a:p>
            <a:pPr lvl="1" eaLnBrk="1" hangingPunct="1"/>
            <a:r>
              <a:rPr lang="en-US" altLang="zh-CN"/>
              <a:t>b</a:t>
            </a:r>
            <a:r>
              <a:rPr lang="en-US" altLang="zh-CN" u="sng"/>
              <a:t>⋖</a:t>
            </a:r>
            <a:r>
              <a:rPr lang="en-US" altLang="zh-CN"/>
              <a:t>d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删除</a:t>
            </a:r>
            <a:r>
              <a:rPr lang="en-US" altLang="zh-CN">
                <a:sym typeface="Wingdings" panose="05000000000000000000" pitchFamily="2" charset="2"/>
              </a:rPr>
              <a:t>c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插入</a:t>
            </a:r>
            <a:r>
              <a:rPr lang="en-US" altLang="zh-CN">
                <a:sym typeface="Wingdings" panose="05000000000000000000" pitchFamily="2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，使</a:t>
            </a:r>
            <a:r>
              <a:rPr lang="en-US" altLang="zh-CN"/>
              <a:t>b</a:t>
            </a:r>
            <a:r>
              <a:rPr lang="en-US" altLang="zh-CN" u="sng"/>
              <a:t>⋖</a:t>
            </a:r>
            <a:r>
              <a:rPr lang="en-US" altLang="zh-CN"/>
              <a:t>e</a:t>
            </a:r>
            <a:r>
              <a:rPr lang="en-US" altLang="zh-CN" u="sng"/>
              <a:t>⋖</a:t>
            </a:r>
            <a:r>
              <a:rPr lang="en-US" altLang="zh-CN"/>
              <a:t>c</a:t>
            </a:r>
            <a:r>
              <a:rPr lang="zh-CN" altLang="en-US"/>
              <a:t>，一般：</a:t>
            </a:r>
            <a:r>
              <a:rPr lang="en-US" altLang="zh-CN"/>
              <a:t>b</a:t>
            </a:r>
            <a:r>
              <a:rPr lang="en-US" altLang="zh-CN" u="sng"/>
              <a:t>⋖</a:t>
            </a:r>
            <a:r>
              <a:rPr lang="en-US" altLang="zh-CN"/>
              <a:t>e</a:t>
            </a:r>
            <a:r>
              <a:rPr lang="en-US" altLang="zh-CN" baseline="-25000"/>
              <a:t>1</a:t>
            </a:r>
            <a:r>
              <a:rPr lang="en-US" altLang="zh-CN" u="sng"/>
              <a:t>⋖</a:t>
            </a:r>
            <a:r>
              <a:rPr lang="en-US" altLang="zh-CN"/>
              <a:t>e</a:t>
            </a:r>
            <a:r>
              <a:rPr lang="en-US" altLang="zh-CN" baseline="-25000"/>
              <a:t>2</a:t>
            </a:r>
            <a:r>
              <a:rPr lang="en-US" altLang="zh-CN"/>
              <a:t>… </a:t>
            </a:r>
            <a:r>
              <a:rPr lang="en-US" altLang="zh-CN" u="sng"/>
              <a:t>⋖</a:t>
            </a:r>
            <a:r>
              <a:rPr lang="en-US" altLang="zh-CN"/>
              <a:t>e</a:t>
            </a:r>
            <a:r>
              <a:rPr lang="en-US" altLang="zh-CN" baseline="-25000"/>
              <a:t>n</a:t>
            </a:r>
            <a:r>
              <a:rPr lang="en-US" altLang="zh-CN" u="sng"/>
              <a:t>⋖</a:t>
            </a:r>
            <a:r>
              <a:rPr lang="en-US" altLang="zh-CN"/>
              <a:t>c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3423B68-65E0-4191-BA2B-994B33E308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6560" y="2028600"/>
              <a:ext cx="5149440" cy="3274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3423B68-65E0-4191-BA2B-994B33E308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200" y="2019240"/>
                <a:ext cx="5168160" cy="3293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B5042A1-0D28-4DC5-A9BF-DCFF13AE2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79"/>
    </mc:Choice>
    <mc:Fallback>
      <p:transition spd="slow" advTm="89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E8C623B-174F-42A1-AA07-8CEB6451B9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4.32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3CF0E1D-E379-4D6B-8673-7C25FBDAE2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276600"/>
            <a:ext cx="7772400" cy="2819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e1</a:t>
            </a:r>
            <a:r>
              <a:rPr lang="zh-CN" altLang="en-US" sz="2800"/>
              <a:t>：插入</a:t>
            </a:r>
            <a:r>
              <a:rPr lang="en-US" altLang="zh-CN" sz="2800" b="1"/>
              <a:t>id</a:t>
            </a:r>
            <a:r>
              <a:rPr lang="en-US" altLang="zh-CN" sz="2800">
                <a:sym typeface="Wingdings" panose="05000000000000000000" pitchFamily="2" charset="2"/>
              </a:rPr>
              <a:t></a:t>
            </a:r>
            <a:r>
              <a:rPr lang="zh-CN" altLang="en-US" sz="2800">
                <a:sym typeface="Wingdings" panose="05000000000000000000" pitchFamily="2" charset="2"/>
              </a:rPr>
              <a:t>输入缓冲</a:t>
            </a:r>
            <a:r>
              <a:rPr lang="zh-CN" altLang="en-US" sz="2800"/>
              <a:t>，“缺少运算数”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e2</a:t>
            </a:r>
            <a:r>
              <a:rPr lang="zh-CN" altLang="en-US" sz="2800"/>
              <a:t>：删除</a:t>
            </a:r>
            <a:r>
              <a:rPr lang="en-US" altLang="zh-CN" sz="2800"/>
              <a:t>)</a:t>
            </a:r>
            <a:r>
              <a:rPr lang="zh-CN" altLang="en-US" sz="2800"/>
              <a:t>，“未匹配右括号”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e3</a:t>
            </a:r>
            <a:r>
              <a:rPr lang="zh-CN" altLang="en-US" sz="2800"/>
              <a:t>：插入</a:t>
            </a:r>
            <a:r>
              <a:rPr lang="en-US" altLang="zh-CN" sz="2800"/>
              <a:t>+</a:t>
            </a:r>
            <a:r>
              <a:rPr lang="en-US" altLang="zh-CN" sz="2800">
                <a:sym typeface="Wingdings" panose="05000000000000000000" pitchFamily="2" charset="2"/>
              </a:rPr>
              <a:t></a:t>
            </a:r>
            <a:r>
              <a:rPr lang="zh-CN" altLang="en-US" sz="2800">
                <a:sym typeface="Wingdings" panose="05000000000000000000" pitchFamily="2" charset="2"/>
              </a:rPr>
              <a:t>输入缓冲</a:t>
            </a:r>
            <a:r>
              <a:rPr lang="zh-CN" altLang="en-US" sz="2800"/>
              <a:t>，“缺少运算符”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e4</a:t>
            </a:r>
            <a:r>
              <a:rPr lang="zh-CN" altLang="en-US" sz="2800"/>
              <a:t>：弹出</a:t>
            </a:r>
            <a:r>
              <a:rPr lang="en-US" altLang="zh-CN" sz="2800"/>
              <a:t>(</a:t>
            </a:r>
            <a:r>
              <a:rPr lang="zh-CN" altLang="en-US" sz="2800"/>
              <a:t>，“缺少右括号”</a:t>
            </a:r>
          </a:p>
        </p:txBody>
      </p:sp>
      <p:sp>
        <p:nvSpPr>
          <p:cNvPr id="30724" name="Line 4">
            <a:extLst>
              <a:ext uri="{FF2B5EF4-FFF2-40B4-BE49-F238E27FC236}">
                <a16:creationId xmlns:a16="http://schemas.microsoft.com/office/drawing/2014/main" id="{07B130A9-A814-4092-8B8F-D3C900EE2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676400"/>
            <a:ext cx="403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5" name="Line 5">
            <a:extLst>
              <a:ext uri="{FF2B5EF4-FFF2-40B4-BE49-F238E27FC236}">
                <a16:creationId xmlns:a16="http://schemas.microsoft.com/office/drawing/2014/main" id="{E028FBF6-325A-4F13-AC7D-4A0F36D413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12192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67B695DD-1F47-47FC-9147-60DEB1D0C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00200"/>
            <a:ext cx="60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id</a:t>
            </a:r>
            <a:br>
              <a:rPr kumimoji="0" lang="en-US" altLang="zh-CN" sz="2800" b="1"/>
            </a:br>
            <a:r>
              <a:rPr kumimoji="0" lang="en-US" altLang="zh-CN" sz="2800"/>
              <a:t>(</a:t>
            </a:r>
            <a:br>
              <a:rPr kumimoji="0" lang="en-US" altLang="zh-CN" sz="2800"/>
            </a:br>
            <a:r>
              <a:rPr kumimoji="0" lang="en-US" altLang="zh-CN" sz="2800"/>
              <a:t>)</a:t>
            </a:r>
            <a:br>
              <a:rPr kumimoji="0" lang="en-US" altLang="zh-CN" sz="2800"/>
            </a:br>
            <a:r>
              <a:rPr kumimoji="0" lang="en-US" altLang="zh-CN" sz="2800"/>
              <a:t>$</a:t>
            </a:r>
            <a:endParaRPr kumimoji="0" lang="en-US" altLang="zh-CN" sz="2800" b="1"/>
          </a:p>
        </p:txBody>
      </p:sp>
      <p:sp>
        <p:nvSpPr>
          <p:cNvPr id="30727" name="Line 7">
            <a:extLst>
              <a:ext uri="{FF2B5EF4-FFF2-40B4-BE49-F238E27FC236}">
                <a16:creationId xmlns:a16="http://schemas.microsoft.com/office/drawing/2014/main" id="{C72B4EB7-3638-4437-BFC6-6C06ADB2E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12192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F4B3DD5B-CF0E-4D3E-BD93-E5FA41545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600200"/>
            <a:ext cx="68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e3</a:t>
            </a:r>
            <a:r>
              <a:rPr lang="en-US" altLang="zh-CN" sz="2800"/>
              <a:t>⋖</a:t>
            </a:r>
            <a:br>
              <a:rPr lang="en-US" altLang="zh-CN" sz="2800"/>
            </a:br>
            <a:r>
              <a:rPr lang="en-US" altLang="zh-CN" sz="2800"/>
              <a:t>e3</a:t>
            </a:r>
            <a:br>
              <a:rPr lang="en-US" altLang="zh-CN" sz="2800"/>
            </a:br>
            <a:r>
              <a:rPr lang="en-US" altLang="zh-CN" sz="2800"/>
              <a:t>⋖</a:t>
            </a:r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D8CDD0F1-6C92-4416-9189-250ADCED5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2192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id</a:t>
            </a:r>
          </a:p>
        </p:txBody>
      </p:sp>
      <p:sp>
        <p:nvSpPr>
          <p:cNvPr id="30730" name="Line 10">
            <a:extLst>
              <a:ext uri="{FF2B5EF4-FFF2-40B4-BE49-F238E27FC236}">
                <a16:creationId xmlns:a16="http://schemas.microsoft.com/office/drawing/2014/main" id="{8FB7D9BB-7A4D-483D-9A92-D500043016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2192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FB26B4C8-1413-4551-8E87-A2281B56F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600200"/>
            <a:ext cx="60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/>
              <a:t>e3</a:t>
            </a:r>
            <a:r>
              <a:rPr kumimoji="0" lang="en-US" altLang="zh-CN" sz="2800" b="1"/>
              <a:t> </a:t>
            </a:r>
            <a:r>
              <a:rPr lang="en-US" altLang="zh-CN" sz="2800"/>
              <a:t>⋖ e3 </a:t>
            </a:r>
            <a:br>
              <a:rPr lang="en-US" altLang="zh-CN" sz="2800"/>
            </a:br>
            <a:r>
              <a:rPr lang="en-US" altLang="zh-CN" sz="2800"/>
              <a:t>⋖</a:t>
            </a:r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BF30E1FB-1D54-4761-B66A-3902A2648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2192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(</a:t>
            </a:r>
          </a:p>
        </p:txBody>
      </p:sp>
      <p:sp>
        <p:nvSpPr>
          <p:cNvPr id="30733" name="Line 13">
            <a:extLst>
              <a:ext uri="{FF2B5EF4-FFF2-40B4-BE49-F238E27FC236}">
                <a16:creationId xmlns:a16="http://schemas.microsoft.com/office/drawing/2014/main" id="{CBD38E30-5672-4067-BA40-31BFB0ED7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12192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4" name="Text Box 14">
            <a:extLst>
              <a:ext uri="{FF2B5EF4-FFF2-40B4-BE49-F238E27FC236}">
                <a16:creationId xmlns:a16="http://schemas.microsoft.com/office/drawing/2014/main" id="{79FF4AFE-9D7E-433D-BC48-13C90FA5B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600200"/>
            <a:ext cx="6096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/>
              <a:t>⋗</a:t>
            </a:r>
            <a:r>
              <a:rPr kumimoji="0" lang="en-US" altLang="zh-CN" sz="2800" b="1"/>
              <a:t> </a:t>
            </a:r>
            <a:r>
              <a:rPr lang="en-US" altLang="zh-CN"/>
              <a:t>≐</a:t>
            </a:r>
            <a:r>
              <a:rPr lang="en-US" altLang="zh-CN" sz="2800"/>
              <a:t> </a:t>
            </a:r>
            <a:br>
              <a:rPr lang="en-US" altLang="zh-CN" sz="2800"/>
            </a:br>
            <a:r>
              <a:rPr lang="en-US" altLang="zh-CN" sz="2800"/>
              <a:t>⋗ </a:t>
            </a:r>
            <a:br>
              <a:rPr lang="en-US" altLang="zh-CN" sz="2800"/>
            </a:br>
            <a:r>
              <a:rPr lang="en-US" altLang="zh-CN" sz="2800"/>
              <a:t>e2</a:t>
            </a:r>
          </a:p>
        </p:txBody>
      </p:sp>
      <p:sp>
        <p:nvSpPr>
          <p:cNvPr id="30735" name="Text Box 15">
            <a:extLst>
              <a:ext uri="{FF2B5EF4-FFF2-40B4-BE49-F238E27FC236}">
                <a16:creationId xmlns:a16="http://schemas.microsoft.com/office/drawing/2014/main" id="{76ED07AD-D785-4D73-98BC-6185CA801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2192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)</a:t>
            </a:r>
          </a:p>
        </p:txBody>
      </p:sp>
      <p:sp>
        <p:nvSpPr>
          <p:cNvPr id="30736" name="Text Box 16">
            <a:extLst>
              <a:ext uri="{FF2B5EF4-FFF2-40B4-BE49-F238E27FC236}">
                <a16:creationId xmlns:a16="http://schemas.microsoft.com/office/drawing/2014/main" id="{98E91E0F-B426-4D58-95BA-77E24AA7C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600200"/>
            <a:ext cx="60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/>
              <a:t>⋗</a:t>
            </a:r>
            <a:r>
              <a:rPr kumimoji="0" lang="en-US" altLang="zh-CN" sz="2800" b="1"/>
              <a:t> </a:t>
            </a:r>
            <a:r>
              <a:rPr lang="en-US" altLang="zh-CN" sz="2800"/>
              <a:t>e4⋗</a:t>
            </a:r>
            <a:br>
              <a:rPr lang="en-US" altLang="zh-CN" sz="2800"/>
            </a:br>
            <a:r>
              <a:rPr lang="en-US" altLang="zh-CN" sz="2800"/>
              <a:t>e1 </a:t>
            </a:r>
          </a:p>
        </p:txBody>
      </p:sp>
      <p:sp>
        <p:nvSpPr>
          <p:cNvPr id="30737" name="Text Box 17">
            <a:extLst>
              <a:ext uri="{FF2B5EF4-FFF2-40B4-BE49-F238E27FC236}">
                <a16:creationId xmlns:a16="http://schemas.microsoft.com/office/drawing/2014/main" id="{AF0EFCE9-B1A1-4060-89D6-0E077D7C8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2192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$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78D637A-0F75-4976-AFFD-2706B0FE0B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545400"/>
              <a:ext cx="7899120" cy="600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78D637A-0F75-4976-AFFD-2706B0FE0B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536040"/>
                <a:ext cx="7917840" cy="6021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3EAAECD-2363-4619-A67C-F4750C359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39"/>
    </mc:Choice>
    <mc:Fallback>
      <p:transition spd="slow" advTm="166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55FA588-0F6A-4A4F-8DE1-9CF329FC9F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4.32</a:t>
            </a:r>
            <a:r>
              <a:rPr lang="zh-CN" altLang="en-US"/>
              <a:t>（续）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17CD876-D7E1-4899-AA9F-C98BA07A5F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772400" cy="4648200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/>
              <a:t>id</a:t>
            </a:r>
            <a:r>
              <a:rPr kumimoji="0" lang="en-US" altLang="zh-CN" sz="2000"/>
              <a:t> + )</a:t>
            </a:r>
          </a:p>
          <a:p>
            <a:pPr marL="609600" indent="-6096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Stack				Input</a:t>
            </a:r>
          </a:p>
          <a:p>
            <a:pPr marL="609600" indent="-6096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$E +					</a:t>
            </a:r>
            <a:r>
              <a:rPr kumimoji="0" lang="en-US" altLang="zh-CN" sz="2000" b="1"/>
              <a:t>)</a:t>
            </a:r>
            <a:r>
              <a:rPr kumimoji="0" lang="en-US" altLang="zh-CN" sz="2000"/>
              <a:t>$</a:t>
            </a:r>
            <a:endParaRPr lang="en-US" altLang="zh-CN" sz="2800"/>
          </a:p>
          <a:p>
            <a:pPr marL="609600" indent="-609600" eaLnBrk="1" hangingPunct="1"/>
            <a:r>
              <a:rPr lang="en-US" altLang="zh-CN" sz="2800"/>
              <a:t>+ ⋗ )</a:t>
            </a:r>
            <a:r>
              <a:rPr lang="en-US" altLang="zh-CN" sz="2800">
                <a:sym typeface="Wingdings" panose="05000000000000000000" pitchFamily="2" charset="2"/>
              </a:rPr>
              <a:t></a:t>
            </a:r>
            <a:r>
              <a:rPr lang="zh-CN" altLang="en-US" sz="2800">
                <a:sym typeface="Wingdings" panose="05000000000000000000" pitchFamily="2" charset="2"/>
              </a:rPr>
              <a:t>归约，</a:t>
            </a:r>
            <a:r>
              <a:rPr lang="en-US" altLang="zh-CN" sz="2800">
                <a:sym typeface="Wingdings" panose="05000000000000000000" pitchFamily="2" charset="2"/>
              </a:rPr>
              <a:t>+</a:t>
            </a:r>
            <a:r>
              <a:rPr lang="zh-CN" altLang="en-US" sz="2800">
                <a:sym typeface="Wingdings" panose="05000000000000000000" pitchFamily="2" charset="2"/>
              </a:rPr>
              <a:t>右侧无非终结符</a:t>
            </a:r>
            <a:br>
              <a:rPr lang="zh-CN" altLang="en-US" sz="2800">
                <a:sym typeface="Wingdings" panose="05000000000000000000" pitchFamily="2" charset="2"/>
              </a:rPr>
            </a:br>
            <a:r>
              <a:rPr lang="zh-CN" altLang="en-US" sz="2800">
                <a:sym typeface="Wingdings" panose="05000000000000000000" pitchFamily="2" charset="2"/>
              </a:rPr>
              <a:t>“缺少运算数”</a:t>
            </a:r>
          </a:p>
          <a:p>
            <a:pPr marL="609600" indent="-6096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Stack				Input</a:t>
            </a:r>
          </a:p>
          <a:p>
            <a:pPr marL="609600" indent="-6096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$E 					</a:t>
            </a:r>
            <a:r>
              <a:rPr kumimoji="0" lang="en-US" altLang="zh-CN" sz="2000" b="1"/>
              <a:t>)</a:t>
            </a:r>
            <a:r>
              <a:rPr kumimoji="0" lang="en-US" altLang="zh-CN" sz="2000"/>
              <a:t>$</a:t>
            </a:r>
            <a:endParaRPr lang="en-US" altLang="zh-CN" sz="2800"/>
          </a:p>
          <a:p>
            <a:pPr marL="609600" indent="-609600" eaLnBrk="1" hangingPunct="1"/>
            <a:r>
              <a:rPr lang="en-US" altLang="zh-CN" sz="2800"/>
              <a:t>$</a:t>
            </a:r>
            <a:r>
              <a:rPr lang="zh-CN" altLang="en-US" sz="2800"/>
              <a:t>、</a:t>
            </a:r>
            <a:r>
              <a:rPr lang="en-US" altLang="zh-CN" sz="2800"/>
              <a:t>)</a:t>
            </a:r>
            <a:r>
              <a:rPr lang="zh-CN" altLang="en-US" sz="2800"/>
              <a:t>无优先关系</a:t>
            </a:r>
            <a:r>
              <a:rPr lang="zh-CN" altLang="en-US" sz="2800">
                <a:sym typeface="Wingdings" panose="05000000000000000000" pitchFamily="2" charset="2"/>
              </a:rPr>
              <a:t>“未匹配</a:t>
            </a:r>
            <a:r>
              <a:rPr lang="en-US" altLang="zh-CN" sz="2800">
                <a:sym typeface="Wingdings" panose="05000000000000000000" pitchFamily="2" charset="2"/>
              </a:rPr>
              <a:t>)”</a:t>
            </a:r>
          </a:p>
          <a:p>
            <a:pPr marL="609600" indent="-6096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Stack				Input</a:t>
            </a:r>
          </a:p>
          <a:p>
            <a:pPr marL="609600" indent="-6096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$E 					</a:t>
            </a:r>
            <a:r>
              <a:rPr kumimoji="0" lang="en-US" altLang="zh-CN" sz="2000" b="1"/>
              <a:t>)</a:t>
            </a:r>
            <a:r>
              <a:rPr kumimoji="0" lang="en-US" altLang="zh-CN" sz="2000"/>
              <a:t>$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46E467C-954E-4A5C-A6A2-7B637C276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3"/>
    </mc:Choice>
    <mc:Fallback>
      <p:transition spd="slow" advTm="10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395F8-D1D1-4B49-ACDB-A72DCA34D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错误处理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5B313-3BC5-4A34-9232-5EE21B46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给出</a:t>
            </a:r>
            <a:r>
              <a:rPr lang="en-US" altLang="zh-CN" dirty="0"/>
              <a:t>(id+*id</a:t>
            </a:r>
            <a:r>
              <a:rPr lang="zh-CN" altLang="en-US"/>
              <a:t>进行算符优先分析（包括错误恢复）的完整过程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644450F-68CE-49E0-AA9C-AF1ADC28A6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5200" y="1943640"/>
              <a:ext cx="1486800" cy="161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644450F-68CE-49E0-AA9C-AF1ADC28A6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5840" y="1934280"/>
                <a:ext cx="1505520" cy="180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3B9368C-7EF6-4254-A986-6EBB8B3AF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4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05"/>
    </mc:Choice>
    <mc:Fallback>
      <p:transition spd="slow" advTm="22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12512</TotalTime>
  <Words>567</Words>
  <Application>Microsoft Office PowerPoint</Application>
  <PresentationFormat>全屏显示(4:3)</PresentationFormat>
  <Paragraphs>66</Paragraphs>
  <Slides>9</Slides>
  <Notes>0</Notes>
  <HiddenSlides>0</HiddenSlides>
  <MMClips>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宋体</vt:lpstr>
      <vt:lpstr>Symbol</vt:lpstr>
      <vt:lpstr>Tahoma</vt:lpstr>
      <vt:lpstr>Times New Roman</vt:lpstr>
      <vt:lpstr>Wingdings</vt:lpstr>
      <vt:lpstr>Blends</vt:lpstr>
      <vt:lpstr>4.6.5  算符优先分析的错误处理</vt:lpstr>
      <vt:lpstr>处理归约错误</vt:lpstr>
      <vt:lpstr>难点</vt:lpstr>
      <vt:lpstr>例4.31</vt:lpstr>
      <vt:lpstr>例4.31</vt:lpstr>
      <vt:lpstr>处理移进/归约错误</vt:lpstr>
      <vt:lpstr>例4.32</vt:lpstr>
      <vt:lpstr>例4.32（续）</vt:lpstr>
      <vt:lpstr>预习作业——错误处理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1631</cp:revision>
  <dcterms:created xsi:type="dcterms:W3CDTF">2003-06-05T11:51:39Z</dcterms:created>
  <dcterms:modified xsi:type="dcterms:W3CDTF">2020-09-16T02:34:49Z</dcterms:modified>
</cp:coreProperties>
</file>